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3" r:id="rId48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F8A36-AD14-5795-80E6-CF52FAE2710A}" v="2" dt="2020-04-24T11:14:25.999"/>
    <p1510:client id="{438A7434-BBE3-8C2F-AA51-2DD69DED5916}" v="20" dt="2020-04-25T02:51:23.703"/>
    <p1510:client id="{49532470-2D1F-71C0-6827-CDBC9ED2FFC0}" v="3" dt="2020-04-26T04:30:34.285"/>
    <p1510:client id="{50692981-9937-0ADD-0342-98C9E28C66E8}" v="40" dt="2020-04-25T12:07:21.418"/>
    <p1510:client id="{5567110A-34CB-24A3-FFF8-DCE8E5EB005E}" v="25" dt="2020-04-27T01:22:13.812"/>
    <p1510:client id="{C177E426-30F3-1923-57EB-EEBA76C75CA4}" v="49" dt="2020-04-26T22:58:25.271"/>
    <p1510:client id="{EAEF05AB-F3EC-2579-1581-A774112E8E2D}" v="141" dt="2020-04-26T23:13:49.96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DD8"/>
          </a:solidFill>
        </a:fill>
      </a:tcStyle>
    </a:wholeTbl>
    <a:band2H>
      <a:tcTxStyle/>
      <a:tcStyle>
        <a:tcBdr/>
        <a:fill>
          <a:solidFill>
            <a:srgbClr val="E6E8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3E3D7"/>
          </a:solidFill>
        </a:fill>
      </a:tcStyle>
    </a:wholeTbl>
    <a:band2H>
      <a:tcTxStyle/>
      <a:tcStyle>
        <a:tcBdr/>
        <a:fill>
          <a:solidFill>
            <a:srgbClr val="EAF2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ED3CE"/>
          </a:solidFill>
        </a:fill>
      </a:tcStyle>
    </a:wholeTbl>
    <a:band2H>
      <a:tcTxStyle/>
      <a:tcStyle>
        <a:tcBdr/>
        <a:fill>
          <a:solidFill>
            <a:srgbClr val="F7EA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ika Mathur" userId="S::mathur.n@unimelb.edu.au::bef37739-058b-4c84-8449-ad51fa3532e0" providerId="AD" clId="Web-{C177E426-30F3-1923-57EB-EEBA76C75CA4}"/>
    <pc:docChg chg="addSld delSld modSld">
      <pc:chgData name="Nitika Mathur" userId="S::mathur.n@unimelb.edu.au::bef37739-058b-4c84-8449-ad51fa3532e0" providerId="AD" clId="Web-{C177E426-30F3-1923-57EB-EEBA76C75CA4}" dt="2020-04-26T22:58:25.271" v="46"/>
      <pc:docMkLst>
        <pc:docMk/>
      </pc:docMkLst>
      <pc:sldChg chg="modSp">
        <pc:chgData name="Nitika Mathur" userId="S::mathur.n@unimelb.edu.au::bef37739-058b-4c84-8449-ad51fa3532e0" providerId="AD" clId="Web-{C177E426-30F3-1923-57EB-EEBA76C75CA4}" dt="2020-04-26T22:54:17.505" v="4" actId="20577"/>
        <pc:sldMkLst>
          <pc:docMk/>
          <pc:sldMk cId="0" sldId="259"/>
        </pc:sldMkLst>
        <pc:spChg chg="mod">
          <ac:chgData name="Nitika Mathur" userId="S::mathur.n@unimelb.edu.au::bef37739-058b-4c84-8449-ad51fa3532e0" providerId="AD" clId="Web-{C177E426-30F3-1923-57EB-EEBA76C75CA4}" dt="2020-04-26T22:54:17.505" v="4" actId="20577"/>
          <ac:spMkLst>
            <pc:docMk/>
            <pc:sldMk cId="0" sldId="259"/>
            <ac:spMk id="3167" creationId="{00000000-0000-0000-0000-000000000000}"/>
          </ac:spMkLst>
        </pc:spChg>
      </pc:sldChg>
      <pc:sldChg chg="modSp add del">
        <pc:chgData name="Nitika Mathur" userId="S::mathur.n@unimelb.edu.au::bef37739-058b-4c84-8449-ad51fa3532e0" providerId="AD" clId="Web-{C177E426-30F3-1923-57EB-EEBA76C75CA4}" dt="2020-04-26T22:54:41.474" v="33"/>
        <pc:sldMkLst>
          <pc:docMk/>
          <pc:sldMk cId="0" sldId="260"/>
        </pc:sldMkLst>
        <pc:spChg chg="mod">
          <ac:chgData name="Nitika Mathur" userId="S::mathur.n@unimelb.edu.au::bef37739-058b-4c84-8449-ad51fa3532e0" providerId="AD" clId="Web-{C177E426-30F3-1923-57EB-EEBA76C75CA4}" dt="2020-04-26T22:53:59.052" v="2" actId="20577"/>
          <ac:spMkLst>
            <pc:docMk/>
            <pc:sldMk cId="0" sldId="260"/>
            <ac:spMk id="3173" creationId="{00000000-0000-0000-0000-000000000000}"/>
          </ac:spMkLst>
        </pc:spChg>
        <pc:spChg chg="mod">
          <ac:chgData name="Nitika Mathur" userId="S::mathur.n@unimelb.edu.au::bef37739-058b-4c84-8449-ad51fa3532e0" providerId="AD" clId="Web-{C177E426-30F3-1923-57EB-EEBA76C75CA4}" dt="2020-04-26T22:54:33.287" v="30" actId="20577"/>
          <ac:spMkLst>
            <pc:docMk/>
            <pc:sldMk cId="0" sldId="260"/>
            <ac:spMk id="3175" creationId="{00000000-0000-0000-0000-000000000000}"/>
          </ac:spMkLst>
        </pc:spChg>
      </pc:sldChg>
      <pc:sldChg chg="addSp modSp">
        <pc:chgData name="Nitika Mathur" userId="S::mathur.n@unimelb.edu.au::bef37739-058b-4c84-8449-ad51fa3532e0" providerId="AD" clId="Web-{C177E426-30F3-1923-57EB-EEBA76C75CA4}" dt="2020-04-26T22:58:16.021" v="45" actId="1076"/>
        <pc:sldMkLst>
          <pc:docMk/>
          <pc:sldMk cId="0" sldId="263"/>
        </pc:sldMkLst>
        <pc:picChg chg="add mod">
          <ac:chgData name="Nitika Mathur" userId="S::mathur.n@unimelb.edu.au::bef37739-058b-4c84-8449-ad51fa3532e0" providerId="AD" clId="Web-{C177E426-30F3-1923-57EB-EEBA76C75CA4}" dt="2020-04-26T22:58:16.021" v="45" actId="1076"/>
          <ac:picMkLst>
            <pc:docMk/>
            <pc:sldMk cId="0" sldId="263"/>
            <ac:picMk id="2" creationId="{F41091CD-F938-4A1E-B90E-ED00FFC54980}"/>
          </ac:picMkLst>
        </pc:picChg>
      </pc:sldChg>
      <pc:sldChg chg="addSp delSp modSp new del">
        <pc:chgData name="Nitika Mathur" userId="S::mathur.n@unimelb.edu.au::bef37739-058b-4c84-8449-ad51fa3532e0" providerId="AD" clId="Web-{C177E426-30F3-1923-57EB-EEBA76C75CA4}" dt="2020-04-26T22:58:25.271" v="46"/>
        <pc:sldMkLst>
          <pc:docMk/>
          <pc:sldMk cId="2250166936" sldId="304"/>
        </pc:sldMkLst>
        <pc:picChg chg="add del mod">
          <ac:chgData name="Nitika Mathur" userId="S::mathur.n@unimelb.edu.au::bef37739-058b-4c84-8449-ad51fa3532e0" providerId="AD" clId="Web-{C177E426-30F3-1923-57EB-EEBA76C75CA4}" dt="2020-04-26T22:56:53.037" v="38"/>
          <ac:picMkLst>
            <pc:docMk/>
            <pc:sldMk cId="2250166936" sldId="304"/>
            <ac:picMk id="4" creationId="{ECBFBDCF-B97F-4345-994A-556441721F22}"/>
          </ac:picMkLst>
        </pc:picChg>
        <pc:picChg chg="add mod">
          <ac:chgData name="Nitika Mathur" userId="S::mathur.n@unimelb.edu.au::bef37739-058b-4c84-8449-ad51fa3532e0" providerId="AD" clId="Web-{C177E426-30F3-1923-57EB-EEBA76C75CA4}" dt="2020-04-26T22:57:20.928" v="42" actId="1076"/>
          <ac:picMkLst>
            <pc:docMk/>
            <pc:sldMk cId="2250166936" sldId="304"/>
            <ac:picMk id="6" creationId="{5505F099-9C1C-45B1-907B-FD57E9C15F1F}"/>
          </ac:picMkLst>
        </pc:picChg>
      </pc:sldChg>
    </pc:docChg>
  </pc:docChgLst>
  <pc:docChgLst>
    <pc:chgData name="Jun Wang" userId="S::jun.wang9@unimelb.edu.au::d00295a4-ebce-41ca-8cdb-7c72817e0b9b" providerId="AD" clId="Web-{438A7434-BBE3-8C2F-AA51-2DD69DED5916}"/>
    <pc:docChg chg="modSld">
      <pc:chgData name="Jun Wang" userId="S::jun.wang9@unimelb.edu.au::d00295a4-ebce-41ca-8cdb-7c72817e0b9b" providerId="AD" clId="Web-{438A7434-BBE3-8C2F-AA51-2DD69DED5916}" dt="2020-04-25T02:51:23.703" v="19" actId="20577"/>
      <pc:docMkLst>
        <pc:docMk/>
      </pc:docMkLst>
      <pc:sldChg chg="modSp">
        <pc:chgData name="Jun Wang" userId="S::jun.wang9@unimelb.edu.au::d00295a4-ebce-41ca-8cdb-7c72817e0b9b" providerId="AD" clId="Web-{438A7434-BBE3-8C2F-AA51-2DD69DED5916}" dt="2020-04-25T02:51:17.843" v="10" actId="20577"/>
        <pc:sldMkLst>
          <pc:docMk/>
          <pc:sldMk cId="0" sldId="282"/>
        </pc:sldMkLst>
        <pc:spChg chg="mod">
          <ac:chgData name="Jun Wang" userId="S::jun.wang9@unimelb.edu.au::d00295a4-ebce-41ca-8cdb-7c72817e0b9b" providerId="AD" clId="Web-{438A7434-BBE3-8C2F-AA51-2DD69DED5916}" dt="2020-04-25T02:51:17.843" v="10" actId="20577"/>
          <ac:spMkLst>
            <pc:docMk/>
            <pc:sldMk cId="0" sldId="282"/>
            <ac:spMk id="3324" creationId="{00000000-0000-0000-0000-000000000000}"/>
          </ac:spMkLst>
        </pc:spChg>
      </pc:sldChg>
      <pc:sldChg chg="modSp">
        <pc:chgData name="Jun Wang" userId="S::jun.wang9@unimelb.edu.au::d00295a4-ebce-41ca-8cdb-7c72817e0b9b" providerId="AD" clId="Web-{438A7434-BBE3-8C2F-AA51-2DD69DED5916}" dt="2020-04-25T02:51:23.703" v="18" actId="20577"/>
        <pc:sldMkLst>
          <pc:docMk/>
          <pc:sldMk cId="0" sldId="283"/>
        </pc:sldMkLst>
        <pc:spChg chg="mod">
          <ac:chgData name="Jun Wang" userId="S::jun.wang9@unimelb.edu.au::d00295a4-ebce-41ca-8cdb-7c72817e0b9b" providerId="AD" clId="Web-{438A7434-BBE3-8C2F-AA51-2DD69DED5916}" dt="2020-04-25T02:51:23.703" v="18" actId="20577"/>
          <ac:spMkLst>
            <pc:docMk/>
            <pc:sldMk cId="0" sldId="283"/>
            <ac:spMk id="3330" creationId="{00000000-0000-0000-0000-000000000000}"/>
          </ac:spMkLst>
        </pc:spChg>
      </pc:sldChg>
    </pc:docChg>
  </pc:docChgLst>
  <pc:docChgLst>
    <pc:chgData name="Jun Wang" userId="S::jun.wang9@unimelb.edu.au::d00295a4-ebce-41ca-8cdb-7c72817e0b9b" providerId="AD" clId="Web-{50692981-9937-0ADD-0342-98C9E28C66E8}"/>
    <pc:docChg chg="modSld">
      <pc:chgData name="Jun Wang" userId="S::jun.wang9@unimelb.edu.au::d00295a4-ebce-41ca-8cdb-7c72817e0b9b" providerId="AD" clId="Web-{50692981-9937-0ADD-0342-98C9E28C66E8}" dt="2020-04-25T12:07:21.418" v="33" actId="1076"/>
      <pc:docMkLst>
        <pc:docMk/>
      </pc:docMkLst>
      <pc:sldChg chg="addSp delSp modSp">
        <pc:chgData name="Jun Wang" userId="S::jun.wang9@unimelb.edu.au::d00295a4-ebce-41ca-8cdb-7c72817e0b9b" providerId="AD" clId="Web-{50692981-9937-0ADD-0342-98C9E28C66E8}" dt="2020-04-25T12:06:41.293" v="26" actId="1076"/>
        <pc:sldMkLst>
          <pc:docMk/>
          <pc:sldMk cId="0" sldId="260"/>
        </pc:sldMkLst>
        <pc:spChg chg="add del mod">
          <ac:chgData name="Jun Wang" userId="S::jun.wang9@unimelb.edu.au::d00295a4-ebce-41ca-8cdb-7c72817e0b9b" providerId="AD" clId="Web-{50692981-9937-0ADD-0342-98C9E28C66E8}" dt="2020-04-25T12:06:26.730" v="22"/>
          <ac:spMkLst>
            <pc:docMk/>
            <pc:sldMk cId="0" sldId="260"/>
            <ac:spMk id="2" creationId="{0C751355-EA49-4E5F-9C2A-5DFCE07BDA43}"/>
          </ac:spMkLst>
        </pc:spChg>
        <pc:spChg chg="del">
          <ac:chgData name="Jun Wang" userId="S::jun.wang9@unimelb.edu.au::d00295a4-ebce-41ca-8cdb-7c72817e0b9b" providerId="AD" clId="Web-{50692981-9937-0ADD-0342-98C9E28C66E8}" dt="2020-04-25T12:05:19.433" v="2"/>
          <ac:spMkLst>
            <pc:docMk/>
            <pc:sldMk cId="0" sldId="260"/>
            <ac:spMk id="3178" creationId="{00000000-0000-0000-0000-000000000000}"/>
          </ac:spMkLst>
        </pc:spChg>
        <pc:spChg chg="mod">
          <ac:chgData name="Jun Wang" userId="S::jun.wang9@unimelb.edu.au::d00295a4-ebce-41ca-8cdb-7c72817e0b9b" providerId="AD" clId="Web-{50692981-9937-0ADD-0342-98C9E28C66E8}" dt="2020-04-25T12:06:41.293" v="26" actId="1076"/>
          <ac:spMkLst>
            <pc:docMk/>
            <pc:sldMk cId="0" sldId="260"/>
            <ac:spMk id="3179" creationId="{00000000-0000-0000-0000-000000000000}"/>
          </ac:spMkLst>
        </pc:spChg>
        <pc:cxnChg chg="add mod">
          <ac:chgData name="Jun Wang" userId="S::jun.wang9@unimelb.edu.au::d00295a4-ebce-41ca-8cdb-7c72817e0b9b" providerId="AD" clId="Web-{50692981-9937-0ADD-0342-98C9E28C66E8}" dt="2020-04-25T12:06:37.855" v="25" actId="14100"/>
          <ac:cxnSpMkLst>
            <pc:docMk/>
            <pc:sldMk cId="0" sldId="260"/>
            <ac:cxnSpMk id="3" creationId="{B086C7F4-899C-476B-976D-F350C68DC3DE}"/>
          </ac:cxnSpMkLst>
        </pc:cxnChg>
      </pc:sldChg>
      <pc:sldChg chg="addSp delSp modSp">
        <pc:chgData name="Jun Wang" userId="S::jun.wang9@unimelb.edu.au::d00295a4-ebce-41ca-8cdb-7c72817e0b9b" providerId="AD" clId="Web-{50692981-9937-0ADD-0342-98C9E28C66E8}" dt="2020-04-25T12:06:57.996" v="29" actId="1076"/>
        <pc:sldMkLst>
          <pc:docMk/>
          <pc:sldMk cId="0" sldId="261"/>
        </pc:sldMkLst>
        <pc:spChg chg="del">
          <ac:chgData name="Jun Wang" userId="S::jun.wang9@unimelb.edu.au::d00295a4-ebce-41ca-8cdb-7c72817e0b9b" providerId="AD" clId="Web-{50692981-9937-0ADD-0342-98C9E28C66E8}" dt="2020-04-25T12:04:50.526" v="0"/>
          <ac:spMkLst>
            <pc:docMk/>
            <pc:sldMk cId="0" sldId="261"/>
            <ac:spMk id="3186" creationId="{00000000-0000-0000-0000-000000000000}"/>
          </ac:spMkLst>
        </pc:spChg>
        <pc:spChg chg="mod">
          <ac:chgData name="Jun Wang" userId="S::jun.wang9@unimelb.edu.au::d00295a4-ebce-41ca-8cdb-7c72817e0b9b" providerId="AD" clId="Web-{50692981-9937-0ADD-0342-98C9E28C66E8}" dt="2020-04-25T12:06:57.996" v="29" actId="1076"/>
          <ac:spMkLst>
            <pc:docMk/>
            <pc:sldMk cId="0" sldId="261"/>
            <ac:spMk id="3187" creationId="{00000000-0000-0000-0000-000000000000}"/>
          </ac:spMkLst>
        </pc:spChg>
        <pc:cxnChg chg="add mod">
          <ac:chgData name="Jun Wang" userId="S::jun.wang9@unimelb.edu.au::d00295a4-ebce-41ca-8cdb-7c72817e0b9b" providerId="AD" clId="Web-{50692981-9937-0ADD-0342-98C9E28C66E8}" dt="2020-04-25T12:06:53.715" v="28" actId="1076"/>
          <ac:cxnSpMkLst>
            <pc:docMk/>
            <pc:sldMk cId="0" sldId="261"/>
            <ac:cxnSpMk id="2" creationId="{E41F44EC-6A9B-4066-8BA5-C914C3196122}"/>
          </ac:cxnSpMkLst>
        </pc:cxnChg>
      </pc:sldChg>
      <pc:sldChg chg="addSp delSp modSp">
        <pc:chgData name="Jun Wang" userId="S::jun.wang9@unimelb.edu.au::d00295a4-ebce-41ca-8cdb-7c72817e0b9b" providerId="AD" clId="Web-{50692981-9937-0ADD-0342-98C9E28C66E8}" dt="2020-04-25T12:07:21.418" v="33" actId="1076"/>
        <pc:sldMkLst>
          <pc:docMk/>
          <pc:sldMk cId="0" sldId="262"/>
        </pc:sldMkLst>
        <pc:spChg chg="del">
          <ac:chgData name="Jun Wang" userId="S::jun.wang9@unimelb.edu.au::d00295a4-ebce-41ca-8cdb-7c72817e0b9b" providerId="AD" clId="Web-{50692981-9937-0ADD-0342-98C9E28C66E8}" dt="2020-04-25T12:07:15.184" v="31"/>
          <ac:spMkLst>
            <pc:docMk/>
            <pc:sldMk cId="0" sldId="262"/>
            <ac:spMk id="3194" creationId="{00000000-0000-0000-0000-000000000000}"/>
          </ac:spMkLst>
        </pc:spChg>
        <pc:spChg chg="mod">
          <ac:chgData name="Jun Wang" userId="S::jun.wang9@unimelb.edu.au::d00295a4-ebce-41ca-8cdb-7c72817e0b9b" providerId="AD" clId="Web-{50692981-9937-0ADD-0342-98C9E28C66E8}" dt="2020-04-25T12:07:13.528" v="30" actId="1076"/>
          <ac:spMkLst>
            <pc:docMk/>
            <pc:sldMk cId="0" sldId="262"/>
            <ac:spMk id="3195" creationId="{00000000-0000-0000-0000-000000000000}"/>
          </ac:spMkLst>
        </pc:spChg>
        <pc:cxnChg chg="add mod">
          <ac:chgData name="Jun Wang" userId="S::jun.wang9@unimelb.edu.au::d00295a4-ebce-41ca-8cdb-7c72817e0b9b" providerId="AD" clId="Web-{50692981-9937-0ADD-0342-98C9E28C66E8}" dt="2020-04-25T12:07:21.418" v="33" actId="1076"/>
          <ac:cxnSpMkLst>
            <pc:docMk/>
            <pc:sldMk cId="0" sldId="262"/>
            <ac:cxnSpMk id="2" creationId="{6EB0A32C-493E-409C-93EF-C0BF9D5B210E}"/>
          </ac:cxnSpMkLst>
        </pc:cxnChg>
      </pc:sldChg>
    </pc:docChg>
  </pc:docChgLst>
  <pc:docChgLst>
    <pc:chgData name="Nitika Mathur" userId="S::mathur.n@unimelb.edu.au::bef37739-058b-4c84-8449-ad51fa3532e0" providerId="AD" clId="Web-{EAEF05AB-F3EC-2579-1581-A774112E8E2D}"/>
    <pc:docChg chg="modSld">
      <pc:chgData name="Nitika Mathur" userId="S::mathur.n@unimelb.edu.au::bef37739-058b-4c84-8449-ad51fa3532e0" providerId="AD" clId="Web-{EAEF05AB-F3EC-2579-1581-A774112E8E2D}" dt="2020-04-26T23:13:49.967" v="34" actId="1076"/>
      <pc:docMkLst>
        <pc:docMk/>
      </pc:docMkLst>
      <pc:sldChg chg="addSp delSp modSp">
        <pc:chgData name="Nitika Mathur" userId="S::mathur.n@unimelb.edu.au::bef37739-058b-4c84-8449-ad51fa3532e0" providerId="AD" clId="Web-{EAEF05AB-F3EC-2579-1581-A774112E8E2D}" dt="2020-04-26T23:08:28.263" v="31" actId="20577"/>
        <pc:sldMkLst>
          <pc:docMk/>
          <pc:sldMk cId="0" sldId="260"/>
        </pc:sldMkLst>
        <pc:spChg chg="add del mod">
          <ac:chgData name="Nitika Mathur" userId="S::mathur.n@unimelb.edu.au::bef37739-058b-4c84-8449-ad51fa3532e0" providerId="AD" clId="Web-{EAEF05AB-F3EC-2579-1581-A774112E8E2D}" dt="2020-04-26T23:08:21.451" v="28"/>
          <ac:spMkLst>
            <pc:docMk/>
            <pc:sldMk cId="0" sldId="260"/>
            <ac:spMk id="2" creationId="{FDBFFFDB-595D-4DAE-A27A-459D0D6BDE5E}"/>
          </ac:spMkLst>
        </pc:spChg>
        <pc:spChg chg="mod">
          <ac:chgData name="Nitika Mathur" userId="S::mathur.n@unimelb.edu.au::bef37739-058b-4c84-8449-ad51fa3532e0" providerId="AD" clId="Web-{EAEF05AB-F3EC-2579-1581-A774112E8E2D}" dt="2020-04-26T23:08:28.263" v="31" actId="20577"/>
          <ac:spMkLst>
            <pc:docMk/>
            <pc:sldMk cId="0" sldId="260"/>
            <ac:spMk id="3173" creationId="{00000000-0000-0000-0000-000000000000}"/>
          </ac:spMkLst>
        </pc:spChg>
        <pc:spChg chg="mod">
          <ac:chgData name="Nitika Mathur" userId="S::mathur.n@unimelb.edu.au::bef37739-058b-4c84-8449-ad51fa3532e0" providerId="AD" clId="Web-{EAEF05AB-F3EC-2579-1581-A774112E8E2D}" dt="2020-04-26T23:08:08.529" v="23" actId="20577"/>
          <ac:spMkLst>
            <pc:docMk/>
            <pc:sldMk cId="0" sldId="260"/>
            <ac:spMk id="3175" creationId="{00000000-0000-0000-0000-000000000000}"/>
          </ac:spMkLst>
        </pc:spChg>
      </pc:sldChg>
      <pc:sldChg chg="delSp">
        <pc:chgData name="Nitika Mathur" userId="S::mathur.n@unimelb.edu.au::bef37739-058b-4c84-8449-ad51fa3532e0" providerId="AD" clId="Web-{EAEF05AB-F3EC-2579-1581-A774112E8E2D}" dt="2020-04-26T23:08:33.685" v="33"/>
        <pc:sldMkLst>
          <pc:docMk/>
          <pc:sldMk cId="0" sldId="263"/>
        </pc:sldMkLst>
        <pc:picChg chg="del">
          <ac:chgData name="Nitika Mathur" userId="S::mathur.n@unimelb.edu.au::bef37739-058b-4c84-8449-ad51fa3532e0" providerId="AD" clId="Web-{EAEF05AB-F3EC-2579-1581-A774112E8E2D}" dt="2020-04-26T23:08:33.685" v="33"/>
          <ac:picMkLst>
            <pc:docMk/>
            <pc:sldMk cId="0" sldId="263"/>
            <ac:picMk id="2" creationId="{F41091CD-F938-4A1E-B90E-ED00FFC54980}"/>
          </ac:picMkLst>
        </pc:picChg>
      </pc:sldChg>
      <pc:sldChg chg="modSp">
        <pc:chgData name="Nitika Mathur" userId="S::mathur.n@unimelb.edu.au::bef37739-058b-4c84-8449-ad51fa3532e0" providerId="AD" clId="Web-{EAEF05AB-F3EC-2579-1581-A774112E8E2D}" dt="2020-04-26T23:13:49.967" v="34" actId="1076"/>
        <pc:sldMkLst>
          <pc:docMk/>
          <pc:sldMk cId="0" sldId="303"/>
        </pc:sldMkLst>
        <pc:picChg chg="mod">
          <ac:chgData name="Nitika Mathur" userId="S::mathur.n@unimelb.edu.au::bef37739-058b-4c84-8449-ad51fa3532e0" providerId="AD" clId="Web-{EAEF05AB-F3EC-2579-1581-A774112E8E2D}" dt="2020-04-26T23:13:49.967" v="34" actId="1076"/>
          <ac:picMkLst>
            <pc:docMk/>
            <pc:sldMk cId="0" sldId="303"/>
            <ac:picMk id="3451" creationId="{00000000-0000-0000-0000-000000000000}"/>
          </ac:picMkLst>
        </pc:picChg>
      </pc:sldChg>
    </pc:docChg>
  </pc:docChgLst>
  <pc:docChgLst>
    <pc:chgData name="Jun Wang" userId="S::jun.wang9@unimelb.edu.au::d00295a4-ebce-41ca-8cdb-7c72817e0b9b" providerId="AD" clId="Web-{49532470-2D1F-71C0-6827-CDBC9ED2FFC0}"/>
    <pc:docChg chg="modSld">
      <pc:chgData name="Jun Wang" userId="S::jun.wang9@unimelb.edu.au::d00295a4-ebce-41ca-8cdb-7c72817e0b9b" providerId="AD" clId="Web-{49532470-2D1F-71C0-6827-CDBC9ED2FFC0}" dt="2020-04-26T04:30:34.207" v="1" actId="14100"/>
      <pc:docMkLst>
        <pc:docMk/>
      </pc:docMkLst>
      <pc:sldChg chg="modSp">
        <pc:chgData name="Jun Wang" userId="S::jun.wang9@unimelb.edu.au::d00295a4-ebce-41ca-8cdb-7c72817e0b9b" providerId="AD" clId="Web-{49532470-2D1F-71C0-6827-CDBC9ED2FFC0}" dt="2020-04-26T04:30:34.207" v="1" actId="14100"/>
        <pc:sldMkLst>
          <pc:docMk/>
          <pc:sldMk cId="0" sldId="262"/>
        </pc:sldMkLst>
        <pc:spChg chg="mod">
          <ac:chgData name="Jun Wang" userId="S::jun.wang9@unimelb.edu.au::d00295a4-ebce-41ca-8cdb-7c72817e0b9b" providerId="AD" clId="Web-{49532470-2D1F-71C0-6827-CDBC9ED2FFC0}" dt="2020-04-26T04:30:34.207" v="1" actId="14100"/>
          <ac:spMkLst>
            <pc:docMk/>
            <pc:sldMk cId="0" sldId="262"/>
            <ac:spMk id="3192" creationId="{00000000-0000-0000-0000-000000000000}"/>
          </ac:spMkLst>
        </pc:spChg>
      </pc:sldChg>
    </pc:docChg>
  </pc:docChgLst>
  <pc:docChgLst>
    <pc:chgData name="Guest User" userId="S::urn:spo:anon#212bbb1a665c915cbee9dba3b1605502d41fe42d2fff04234264c3d530b652c7::" providerId="AD" clId="Web-{5567110A-34CB-24A3-FFF8-DCE8E5EB005E}"/>
    <pc:docChg chg="modSld">
      <pc:chgData name="Guest User" userId="S::urn:spo:anon#212bbb1a665c915cbee9dba3b1605502d41fe42d2fff04234264c3d530b652c7::" providerId="AD" clId="Web-{5567110A-34CB-24A3-FFF8-DCE8E5EB005E}" dt="2020-04-27T01:22:10.766" v="17" actId="20577"/>
      <pc:docMkLst>
        <pc:docMk/>
      </pc:docMkLst>
      <pc:sldChg chg="modSp">
        <pc:chgData name="Guest User" userId="S::urn:spo:anon#212bbb1a665c915cbee9dba3b1605502d41fe42d2fff04234264c3d530b652c7::" providerId="AD" clId="Web-{5567110A-34CB-24A3-FFF8-DCE8E5EB005E}" dt="2020-04-27T01:21:49.531" v="10" actId="20577"/>
        <pc:sldMkLst>
          <pc:docMk/>
          <pc:sldMk cId="0" sldId="259"/>
        </pc:sldMkLst>
        <pc:spChg chg="mod">
          <ac:chgData name="Guest User" userId="S::urn:spo:anon#212bbb1a665c915cbee9dba3b1605502d41fe42d2fff04234264c3d530b652c7::" providerId="AD" clId="Web-{5567110A-34CB-24A3-FFF8-DCE8E5EB005E}" dt="2020-04-27T01:21:49.531" v="10" actId="20577"/>
          <ac:spMkLst>
            <pc:docMk/>
            <pc:sldMk cId="0" sldId="259"/>
            <ac:spMk id="3168" creationId="{00000000-0000-0000-0000-000000000000}"/>
          </ac:spMkLst>
        </pc:spChg>
        <pc:spChg chg="mod">
          <ac:chgData name="Guest User" userId="S::urn:spo:anon#212bbb1a665c915cbee9dba3b1605502d41fe42d2fff04234264c3d530b652c7::" providerId="AD" clId="Web-{5567110A-34CB-24A3-FFF8-DCE8E5EB005E}" dt="2020-04-27T01:21:47.625" v="9" actId="20577"/>
          <ac:spMkLst>
            <pc:docMk/>
            <pc:sldMk cId="0" sldId="259"/>
            <ac:spMk id="3169" creationId="{00000000-0000-0000-0000-000000000000}"/>
          </ac:spMkLst>
        </pc:spChg>
      </pc:sldChg>
      <pc:sldChg chg="modSp">
        <pc:chgData name="Guest User" userId="S::urn:spo:anon#212bbb1a665c915cbee9dba3b1605502d41fe42d2fff04234264c3d530b652c7::" providerId="AD" clId="Web-{5567110A-34CB-24A3-FFF8-DCE8E5EB005E}" dt="2020-04-27T01:21:56.156" v="12" actId="20577"/>
        <pc:sldMkLst>
          <pc:docMk/>
          <pc:sldMk cId="0" sldId="260"/>
        </pc:sldMkLst>
        <pc:spChg chg="mod">
          <ac:chgData name="Guest User" userId="S::urn:spo:anon#212bbb1a665c915cbee9dba3b1605502d41fe42d2fff04234264c3d530b652c7::" providerId="AD" clId="Web-{5567110A-34CB-24A3-FFF8-DCE8E5EB005E}" dt="2020-04-27T01:21:56.156" v="12" actId="20577"/>
          <ac:spMkLst>
            <pc:docMk/>
            <pc:sldMk cId="0" sldId="260"/>
            <ac:spMk id="3176" creationId="{00000000-0000-0000-0000-000000000000}"/>
          </ac:spMkLst>
        </pc:spChg>
        <pc:spChg chg="mod">
          <ac:chgData name="Guest User" userId="S::urn:spo:anon#212bbb1a665c915cbee9dba3b1605502d41fe42d2fff04234264c3d530b652c7::" providerId="AD" clId="Web-{5567110A-34CB-24A3-FFF8-DCE8E5EB005E}" dt="2020-04-27T01:21:54.312" v="11" actId="20577"/>
          <ac:spMkLst>
            <pc:docMk/>
            <pc:sldMk cId="0" sldId="260"/>
            <ac:spMk id="3177" creationId="{00000000-0000-0000-0000-000000000000}"/>
          </ac:spMkLst>
        </pc:spChg>
      </pc:sldChg>
      <pc:sldChg chg="modSp">
        <pc:chgData name="Guest User" userId="S::urn:spo:anon#212bbb1a665c915cbee9dba3b1605502d41fe42d2fff04234264c3d530b652c7::" providerId="AD" clId="Web-{5567110A-34CB-24A3-FFF8-DCE8E5EB005E}" dt="2020-04-27T01:22:04.265" v="16" actId="20577"/>
        <pc:sldMkLst>
          <pc:docMk/>
          <pc:sldMk cId="0" sldId="261"/>
        </pc:sldMkLst>
        <pc:spChg chg="mod">
          <ac:chgData name="Guest User" userId="S::urn:spo:anon#212bbb1a665c915cbee9dba3b1605502d41fe42d2fff04234264c3d530b652c7::" providerId="AD" clId="Web-{5567110A-34CB-24A3-FFF8-DCE8E5EB005E}" dt="2020-04-27T01:22:04.265" v="16" actId="20577"/>
          <ac:spMkLst>
            <pc:docMk/>
            <pc:sldMk cId="0" sldId="261"/>
            <ac:spMk id="3184" creationId="{00000000-0000-0000-0000-000000000000}"/>
          </ac:spMkLst>
        </pc:spChg>
        <pc:spChg chg="mod">
          <ac:chgData name="Guest User" userId="S::urn:spo:anon#212bbb1a665c915cbee9dba3b1605502d41fe42d2fff04234264c3d530b652c7::" providerId="AD" clId="Web-{5567110A-34CB-24A3-FFF8-DCE8E5EB005E}" dt="2020-04-27T01:22:01.859" v="14" actId="20577"/>
          <ac:spMkLst>
            <pc:docMk/>
            <pc:sldMk cId="0" sldId="261"/>
            <ac:spMk id="3185" creationId="{00000000-0000-0000-0000-000000000000}"/>
          </ac:spMkLst>
        </pc:spChg>
      </pc:sldChg>
      <pc:sldChg chg="modSp">
        <pc:chgData name="Guest User" userId="S::urn:spo:anon#212bbb1a665c915cbee9dba3b1605502d41fe42d2fff04234264c3d530b652c7::" providerId="AD" clId="Web-{5567110A-34CB-24A3-FFF8-DCE8E5EB005E}" dt="2020-04-27T01:22:10.766" v="17" actId="20577"/>
        <pc:sldMkLst>
          <pc:docMk/>
          <pc:sldMk cId="0" sldId="262"/>
        </pc:sldMkLst>
        <pc:spChg chg="mod">
          <ac:chgData name="Guest User" userId="S::urn:spo:anon#212bbb1a665c915cbee9dba3b1605502d41fe42d2fff04234264c3d530b652c7::" providerId="AD" clId="Web-{5567110A-34CB-24A3-FFF8-DCE8E5EB005E}" dt="2020-04-27T01:22:10.766" v="17" actId="20577"/>
          <ac:spMkLst>
            <pc:docMk/>
            <pc:sldMk cId="0" sldId="262"/>
            <ac:spMk id="3193" creationId="{00000000-0000-0000-0000-000000000000}"/>
          </ac:spMkLst>
        </pc:spChg>
      </pc:sldChg>
    </pc:docChg>
  </pc:docChgLst>
  <pc:docChgLst>
    <pc:chgData name="Jun Wang" userId="S::jun.wang9@unimelb.edu.au::d00295a4-ebce-41ca-8cdb-7c72817e0b9b" providerId="AD" clId="Web-{306F8A36-AD14-5795-80E6-CF52FAE2710A}"/>
    <pc:docChg chg="modSld">
      <pc:chgData name="Jun Wang" userId="S::jun.wang9@unimelb.edu.au::d00295a4-ebce-41ca-8cdb-7c72817e0b9b" providerId="AD" clId="Web-{306F8A36-AD14-5795-80E6-CF52FAE2710A}" dt="2020-04-24T11:14:25.999" v="1" actId="1076"/>
      <pc:docMkLst>
        <pc:docMk/>
      </pc:docMkLst>
      <pc:sldChg chg="modSp">
        <pc:chgData name="Jun Wang" userId="S::jun.wang9@unimelb.edu.au::d00295a4-ebce-41ca-8cdb-7c72817e0b9b" providerId="AD" clId="Web-{306F8A36-AD14-5795-80E6-CF52FAE2710A}" dt="2020-04-24T11:14:22.842" v="0" actId="1076"/>
        <pc:sldMkLst>
          <pc:docMk/>
          <pc:sldMk cId="0" sldId="273"/>
        </pc:sldMkLst>
        <pc:picChg chg="mod">
          <ac:chgData name="Jun Wang" userId="S::jun.wang9@unimelb.edu.au::d00295a4-ebce-41ca-8cdb-7c72817e0b9b" providerId="AD" clId="Web-{306F8A36-AD14-5795-80E6-CF52FAE2710A}" dt="2020-04-24T11:14:22.842" v="0" actId="1076"/>
          <ac:picMkLst>
            <pc:docMk/>
            <pc:sldMk cId="0" sldId="273"/>
            <ac:picMk id="3272" creationId="{00000000-0000-0000-0000-000000000000}"/>
          </ac:picMkLst>
        </pc:picChg>
      </pc:sldChg>
      <pc:sldChg chg="modSp">
        <pc:chgData name="Jun Wang" userId="S::jun.wang9@unimelb.edu.au::d00295a4-ebce-41ca-8cdb-7c72817e0b9b" providerId="AD" clId="Web-{306F8A36-AD14-5795-80E6-CF52FAE2710A}" dt="2020-04-24T11:14:25.999" v="1" actId="1076"/>
        <pc:sldMkLst>
          <pc:docMk/>
          <pc:sldMk cId="0" sldId="274"/>
        </pc:sldMkLst>
        <pc:picChg chg="mod">
          <ac:chgData name="Jun Wang" userId="S::jun.wang9@unimelb.edu.au::d00295a4-ebce-41ca-8cdb-7c72817e0b9b" providerId="AD" clId="Web-{306F8A36-AD14-5795-80E6-CF52FAE2710A}" dt="2020-04-24T11:14:25.999" v="1" actId="1076"/>
          <ac:picMkLst>
            <pc:docMk/>
            <pc:sldMk cId="0" sldId="274"/>
            <ac:picMk id="3281" creationId="{00000000-0000-0000-0000-000000000000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" name="Shape 3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49" name="Shape 3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135"/>
          <p:cNvSpPr>
            <a:spLocks noGrp="1"/>
          </p:cNvSpPr>
          <p:nvPr>
            <p:ph type="body" sz="quarter" idx="13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72" name="Text Placeholder 140"/>
          <p:cNvSpPr>
            <a:spLocks noGrp="1"/>
          </p:cNvSpPr>
          <p:nvPr>
            <p:ph type="body" sz="quarter" idx="14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30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73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7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3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1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8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5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2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6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1" name="Picture Placeholder 251"/>
          <p:cNvSpPr>
            <a:spLocks noGrp="1"/>
          </p:cNvSpPr>
          <p:nvPr>
            <p:ph type="pic" idx="15"/>
          </p:nvPr>
        </p:nvSpPr>
        <p:spPr>
          <a:xfrm>
            <a:off x="4122030" y="1032579"/>
            <a:ext cx="5030971" cy="582916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3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icture Placeholder 74"/>
          <p:cNvSpPr>
            <a:spLocks noGrp="1"/>
          </p:cNvSpPr>
          <p:nvPr>
            <p:ph type="pic" idx="13"/>
          </p:nvPr>
        </p:nvSpPr>
        <p:spPr>
          <a:xfrm>
            <a:off x="1" y="1"/>
            <a:ext cx="4903986" cy="685799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75047" y="5394943"/>
            <a:ext cx="2086869" cy="707232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1pPr>
            <a:lvl2pPr marL="0" indent="0">
              <a:spcBef>
                <a:spcPts val="600"/>
              </a:spcBef>
              <a:buSzTx/>
              <a:buNone/>
              <a:defRPr sz="1600" b="1">
                <a:solidFill>
                  <a:srgbClr val="FFFFFF"/>
                </a:solidFill>
              </a:defRPr>
            </a:lvl2pPr>
            <a:lvl3pPr marL="0" indent="0">
              <a:spcBef>
                <a:spcPts val="600"/>
              </a:spcBef>
              <a:buSzTx/>
              <a:buNone/>
              <a:defRPr sz="1600" b="1">
                <a:solidFill>
                  <a:srgbClr val="FFFFFF"/>
                </a:solidFill>
              </a:defRPr>
            </a:lvl3pPr>
            <a:lvl4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4pPr>
            <a:lvl5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4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455440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405" name="Text Placeholder 135"/>
          <p:cNvSpPr>
            <a:spLocks noGrp="1"/>
          </p:cNvSpPr>
          <p:nvPr>
            <p:ph type="body" sz="quarter" idx="15"/>
          </p:nvPr>
        </p:nvSpPr>
        <p:spPr>
          <a:xfrm>
            <a:off x="607254" y="616633"/>
            <a:ext cx="1260002" cy="126000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1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Rectangle 66"/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470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413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4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5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6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9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0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2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3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4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5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6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7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8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9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0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1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2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3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4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5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6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7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8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9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0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1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2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3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4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5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6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7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8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9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0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1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2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3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4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5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6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7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8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9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0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1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2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3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4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5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6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7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8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9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3" name="Picture Placeholder 193"/>
          <p:cNvSpPr>
            <a:spLocks noGrp="1"/>
          </p:cNvSpPr>
          <p:nvPr>
            <p:ph type="pic" idx="13"/>
          </p:nvPr>
        </p:nvSpPr>
        <p:spPr>
          <a:xfrm>
            <a:off x="4332992" y="-2"/>
            <a:ext cx="4820010" cy="68796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74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67866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475" name="Text Placeholder 140"/>
          <p:cNvSpPr>
            <a:spLocks noGrp="1"/>
          </p:cNvSpPr>
          <p:nvPr>
            <p:ph type="body" sz="quarter" idx="15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64855" y="2487775"/>
            <a:ext cx="4499469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6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6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4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6485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485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45246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543" name="Group 4"/>
          <p:cNvGrpSpPr/>
          <p:nvPr/>
        </p:nvGrpSpPr>
        <p:grpSpPr>
          <a:xfrm>
            <a:off x="607898" y="616633"/>
            <a:ext cx="1255493" cy="1260001"/>
            <a:chOff x="0" y="0"/>
            <a:chExt cx="1255491" cy="1260000"/>
          </a:xfrm>
        </p:grpSpPr>
        <p:sp>
          <p:nvSpPr>
            <p:cNvPr id="486" name="Rectangle 5"/>
            <p:cNvSpPr/>
            <p:nvPr/>
          </p:nvSpPr>
          <p:spPr>
            <a:xfrm>
              <a:off x="0" y="0"/>
              <a:ext cx="1255492" cy="1260001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7" name="Freeform 6"/>
            <p:cNvSpPr/>
            <p:nvPr/>
          </p:nvSpPr>
          <p:spPr>
            <a:xfrm>
              <a:off x="145508" y="825406"/>
              <a:ext cx="57947" cy="70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8" name="Freeform 7"/>
            <p:cNvSpPr/>
            <p:nvPr/>
          </p:nvSpPr>
          <p:spPr>
            <a:xfrm>
              <a:off x="207317" y="826693"/>
              <a:ext cx="71467" cy="68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9" name="Freeform 8"/>
            <p:cNvSpPr/>
            <p:nvPr/>
          </p:nvSpPr>
          <p:spPr>
            <a:xfrm>
              <a:off x="287797" y="826050"/>
              <a:ext cx="41207" cy="69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0" name="Freeform 9"/>
            <p:cNvSpPr/>
            <p:nvPr/>
          </p:nvSpPr>
          <p:spPr>
            <a:xfrm>
              <a:off x="365702" y="826693"/>
              <a:ext cx="68248" cy="70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1" name="Freeform 10"/>
            <p:cNvSpPr/>
            <p:nvPr/>
          </p:nvSpPr>
          <p:spPr>
            <a:xfrm>
              <a:off x="442963" y="825406"/>
              <a:ext cx="73399" cy="70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2" name="Freeform 11"/>
            <p:cNvSpPr/>
            <p:nvPr/>
          </p:nvSpPr>
          <p:spPr>
            <a:xfrm>
              <a:off x="528594" y="826693"/>
              <a:ext cx="24467" cy="68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3" name="Freeform 12"/>
            <p:cNvSpPr/>
            <p:nvPr/>
          </p:nvSpPr>
          <p:spPr>
            <a:xfrm>
              <a:off x="556923" y="826693"/>
              <a:ext cx="72111" cy="70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4" name="Freeform 13"/>
            <p:cNvSpPr/>
            <p:nvPr/>
          </p:nvSpPr>
          <p:spPr>
            <a:xfrm>
              <a:off x="632896" y="826050"/>
              <a:ext cx="41207" cy="69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5" name="Freeform 14"/>
            <p:cNvSpPr/>
            <p:nvPr/>
          </p:nvSpPr>
          <p:spPr>
            <a:xfrm>
              <a:off x="685691" y="826693"/>
              <a:ext cx="68893" cy="68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6" name="Freeform 15"/>
            <p:cNvSpPr/>
            <p:nvPr/>
          </p:nvSpPr>
          <p:spPr>
            <a:xfrm>
              <a:off x="756514" y="825406"/>
              <a:ext cx="35412" cy="71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7" name="Freeform 16"/>
            <p:cNvSpPr/>
            <p:nvPr/>
          </p:nvSpPr>
          <p:spPr>
            <a:xfrm>
              <a:off x="806090" y="826693"/>
              <a:ext cx="23823" cy="68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8" name="Freeform 17"/>
            <p:cNvSpPr/>
            <p:nvPr/>
          </p:nvSpPr>
          <p:spPr>
            <a:xfrm>
              <a:off x="836350" y="825406"/>
              <a:ext cx="57303" cy="70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9" name="Freeform 18"/>
            <p:cNvSpPr/>
            <p:nvPr/>
          </p:nvSpPr>
          <p:spPr>
            <a:xfrm>
              <a:off x="896872" y="826693"/>
              <a:ext cx="65673" cy="68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0" name="Freeform 19"/>
            <p:cNvSpPr/>
            <p:nvPr/>
          </p:nvSpPr>
          <p:spPr>
            <a:xfrm>
              <a:off x="992160" y="825406"/>
              <a:ext cx="71468" cy="71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1" name="Freeform 20"/>
            <p:cNvSpPr/>
            <p:nvPr/>
          </p:nvSpPr>
          <p:spPr>
            <a:xfrm>
              <a:off x="1071997" y="826050"/>
              <a:ext cx="39919" cy="69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2" name="Rectangle 21"/>
            <p:cNvSpPr/>
            <p:nvPr/>
          </p:nvSpPr>
          <p:spPr>
            <a:xfrm>
              <a:off x="156453" y="943961"/>
              <a:ext cx="950955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3" name="Freeform 22"/>
            <p:cNvSpPr/>
            <p:nvPr/>
          </p:nvSpPr>
          <p:spPr>
            <a:xfrm>
              <a:off x="145508" y="1001175"/>
              <a:ext cx="142934" cy="1081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4" name="Freeform 23"/>
            <p:cNvSpPr/>
            <p:nvPr/>
          </p:nvSpPr>
          <p:spPr>
            <a:xfrm>
              <a:off x="295523" y="1003106"/>
              <a:ext cx="70180" cy="106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5" name="Freeform 24"/>
            <p:cNvSpPr/>
            <p:nvPr/>
          </p:nvSpPr>
          <p:spPr>
            <a:xfrm>
              <a:off x="383086" y="1003750"/>
              <a:ext cx="73399" cy="105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6" name="Freeform 25"/>
            <p:cNvSpPr/>
            <p:nvPr/>
          </p:nvSpPr>
          <p:spPr>
            <a:xfrm>
              <a:off x="466141" y="1003750"/>
              <a:ext cx="79838" cy="105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7" name="Freeform 26"/>
            <p:cNvSpPr/>
            <p:nvPr/>
          </p:nvSpPr>
          <p:spPr>
            <a:xfrm>
              <a:off x="559498" y="1002462"/>
              <a:ext cx="113318" cy="10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8" name="Freeform 27"/>
            <p:cNvSpPr/>
            <p:nvPr/>
          </p:nvSpPr>
          <p:spPr>
            <a:xfrm>
              <a:off x="682472" y="1003750"/>
              <a:ext cx="110742" cy="107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9" name="Freeform 28"/>
            <p:cNvSpPr/>
            <p:nvPr/>
          </p:nvSpPr>
          <p:spPr>
            <a:xfrm>
              <a:off x="805446" y="1003750"/>
              <a:ext cx="109454" cy="1055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0" name="Freeform 29"/>
            <p:cNvSpPr/>
            <p:nvPr/>
          </p:nvSpPr>
          <p:spPr>
            <a:xfrm>
              <a:off x="917475" y="1001819"/>
              <a:ext cx="115892" cy="108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1" name="Freeform 30"/>
            <p:cNvSpPr/>
            <p:nvPr/>
          </p:nvSpPr>
          <p:spPr>
            <a:xfrm>
              <a:off x="1039805" y="1003106"/>
              <a:ext cx="70179" cy="106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2" name="Freeform 31"/>
            <p:cNvSpPr/>
            <p:nvPr/>
          </p:nvSpPr>
          <p:spPr>
            <a:xfrm>
              <a:off x="365702" y="138426"/>
              <a:ext cx="554993" cy="613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3" name="Freeform 32"/>
            <p:cNvSpPr/>
            <p:nvPr/>
          </p:nvSpPr>
          <p:spPr>
            <a:xfrm>
              <a:off x="363126" y="133919"/>
              <a:ext cx="562720" cy="620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4" name="Freeform 34"/>
            <p:cNvSpPr/>
            <p:nvPr/>
          </p:nvSpPr>
          <p:spPr>
            <a:xfrm>
              <a:off x="326427" y="634828"/>
              <a:ext cx="52797" cy="50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5" name="Freeform 35"/>
            <p:cNvSpPr/>
            <p:nvPr/>
          </p:nvSpPr>
          <p:spPr>
            <a:xfrm>
              <a:off x="873693" y="638048"/>
              <a:ext cx="52153" cy="48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6" name="Freeform 36"/>
            <p:cNvSpPr/>
            <p:nvPr/>
          </p:nvSpPr>
          <p:spPr>
            <a:xfrm>
              <a:off x="260112" y="582677"/>
              <a:ext cx="119112" cy="76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7" name="Freeform 37"/>
            <p:cNvSpPr/>
            <p:nvPr/>
          </p:nvSpPr>
          <p:spPr>
            <a:xfrm>
              <a:off x="873693" y="585896"/>
              <a:ext cx="119112" cy="759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8" name="Freeform 38"/>
            <p:cNvSpPr/>
            <p:nvPr/>
          </p:nvSpPr>
          <p:spPr>
            <a:xfrm>
              <a:off x="312263" y="601983"/>
              <a:ext cx="627747" cy="1514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9" name="Freeform 39"/>
            <p:cNvSpPr/>
            <p:nvPr/>
          </p:nvSpPr>
          <p:spPr>
            <a:xfrm>
              <a:off x="327715" y="615513"/>
              <a:ext cx="595555" cy="125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0" name="Freeform 40"/>
            <p:cNvSpPr/>
            <p:nvPr/>
          </p:nvSpPr>
          <p:spPr>
            <a:xfrm>
              <a:off x="439100" y="363771"/>
              <a:ext cx="45070" cy="44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1" name="Freeform 41"/>
            <p:cNvSpPr/>
            <p:nvPr/>
          </p:nvSpPr>
          <p:spPr>
            <a:xfrm>
              <a:off x="517005" y="384374"/>
              <a:ext cx="45070" cy="44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2" name="Freeform 42"/>
            <p:cNvSpPr/>
            <p:nvPr/>
          </p:nvSpPr>
          <p:spPr>
            <a:xfrm>
              <a:off x="424291" y="464210"/>
              <a:ext cx="45714" cy="44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3" name="Freeform 43"/>
            <p:cNvSpPr/>
            <p:nvPr/>
          </p:nvSpPr>
          <p:spPr>
            <a:xfrm>
              <a:off x="522799" y="470005"/>
              <a:ext cx="32193" cy="30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4" name="Freeform 44"/>
            <p:cNvSpPr/>
            <p:nvPr/>
          </p:nvSpPr>
          <p:spPr>
            <a:xfrm>
              <a:off x="516361" y="551129"/>
              <a:ext cx="45714" cy="444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5" name="Freeform 45"/>
            <p:cNvSpPr/>
            <p:nvPr/>
          </p:nvSpPr>
          <p:spPr>
            <a:xfrm>
              <a:off x="498333" y="312995"/>
              <a:ext cx="127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6" name="Freeform 46"/>
            <p:cNvSpPr/>
            <p:nvPr/>
          </p:nvSpPr>
          <p:spPr>
            <a:xfrm>
              <a:off x="512305" y="317414"/>
              <a:ext cx="12701" cy="128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7" name="Freeform 47"/>
            <p:cNvSpPr/>
            <p:nvPr/>
          </p:nvSpPr>
          <p:spPr>
            <a:xfrm>
              <a:off x="508821" y="327072"/>
              <a:ext cx="12701" cy="13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8" name="Freeform 48"/>
            <p:cNvSpPr/>
            <p:nvPr/>
          </p:nvSpPr>
          <p:spPr>
            <a:xfrm>
              <a:off x="503875" y="335442"/>
              <a:ext cx="12701" cy="15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9" name="Freeform 49"/>
            <p:cNvSpPr/>
            <p:nvPr/>
          </p:nvSpPr>
          <p:spPr>
            <a:xfrm>
              <a:off x="487388" y="331989"/>
              <a:ext cx="17385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0" name="Freeform 50"/>
            <p:cNvSpPr/>
            <p:nvPr/>
          </p:nvSpPr>
          <p:spPr>
            <a:xfrm>
              <a:off x="493610" y="345099"/>
              <a:ext cx="12701" cy="14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1" name="Freeform 51"/>
            <p:cNvSpPr/>
            <p:nvPr/>
          </p:nvSpPr>
          <p:spPr>
            <a:xfrm>
              <a:off x="445194" y="322565"/>
              <a:ext cx="12701" cy="16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2" name="Freeform 52"/>
            <p:cNvSpPr/>
            <p:nvPr/>
          </p:nvSpPr>
          <p:spPr>
            <a:xfrm>
              <a:off x="478374" y="342051"/>
              <a:ext cx="17385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3" name="Freeform 53"/>
            <p:cNvSpPr/>
            <p:nvPr/>
          </p:nvSpPr>
          <p:spPr>
            <a:xfrm>
              <a:off x="493183" y="322662"/>
              <a:ext cx="16097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4" name="Freeform 54"/>
            <p:cNvSpPr/>
            <p:nvPr/>
          </p:nvSpPr>
          <p:spPr>
            <a:xfrm>
              <a:off x="437009" y="314841"/>
              <a:ext cx="15613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5" name="Freeform 55"/>
            <p:cNvSpPr/>
            <p:nvPr/>
          </p:nvSpPr>
          <p:spPr>
            <a:xfrm>
              <a:off x="469360" y="290000"/>
              <a:ext cx="1416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6" name="Freeform 56"/>
            <p:cNvSpPr/>
            <p:nvPr/>
          </p:nvSpPr>
          <p:spPr>
            <a:xfrm>
              <a:off x="480769" y="299386"/>
              <a:ext cx="12701" cy="141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7" name="Freeform 57"/>
            <p:cNvSpPr/>
            <p:nvPr/>
          </p:nvSpPr>
          <p:spPr>
            <a:xfrm>
              <a:off x="456484" y="295109"/>
              <a:ext cx="1674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8" name="Freeform 58"/>
            <p:cNvSpPr/>
            <p:nvPr/>
          </p:nvSpPr>
          <p:spPr>
            <a:xfrm>
              <a:off x="472083" y="302606"/>
              <a:ext cx="12701" cy="160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9" name="Freeform 59"/>
            <p:cNvSpPr/>
            <p:nvPr/>
          </p:nvSpPr>
          <p:spPr>
            <a:xfrm>
              <a:off x="479662" y="352107"/>
              <a:ext cx="1352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0" name="Freeform 60"/>
            <p:cNvSpPr/>
            <p:nvPr/>
          </p:nvSpPr>
          <p:spPr>
            <a:xfrm>
              <a:off x="446826" y="303267"/>
              <a:ext cx="15453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1" name="Freeform 61"/>
            <p:cNvSpPr/>
            <p:nvPr/>
          </p:nvSpPr>
          <p:spPr>
            <a:xfrm>
              <a:off x="462417" y="307756"/>
              <a:ext cx="12701" cy="17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2" name="Freeform 62"/>
            <p:cNvSpPr/>
            <p:nvPr/>
          </p:nvSpPr>
          <p:spPr>
            <a:xfrm>
              <a:off x="455479" y="316126"/>
              <a:ext cx="12701" cy="16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544" name="Picture Placeholder 127"/>
          <p:cNvSpPr>
            <a:spLocks noGrp="1"/>
          </p:cNvSpPr>
          <p:nvPr>
            <p:ph type="pic" idx="15"/>
          </p:nvPr>
        </p:nvSpPr>
        <p:spPr>
          <a:xfrm>
            <a:off x="4332992" y="-2"/>
            <a:ext cx="4820010" cy="68796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3" name="Picture Placeholder 8"/>
          <p:cNvSpPr>
            <a:spLocks noGrp="1"/>
          </p:cNvSpPr>
          <p:nvPr>
            <p:ph type="pic" idx="13"/>
          </p:nvPr>
        </p:nvSpPr>
        <p:spPr>
          <a:xfrm>
            <a:off x="4509105" y="433468"/>
            <a:ext cx="4201425" cy="64245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54" name="Title Text"/>
          <p:cNvSpPr txBox="1">
            <a:spLocks noGrp="1"/>
          </p:cNvSpPr>
          <p:nvPr>
            <p:ph type="title"/>
          </p:nvPr>
        </p:nvSpPr>
        <p:spPr>
          <a:xfrm>
            <a:off x="1273573" y="395066"/>
            <a:ext cx="2979115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5099" y="1531937"/>
            <a:ext cx="3927588" cy="4496669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6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5099" y="1532414"/>
            <a:ext cx="4657173" cy="4459191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5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5196871" y="433468"/>
            <a:ext cx="3513659" cy="573904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66" name="Title Text"/>
          <p:cNvSpPr txBox="1">
            <a:spLocks noGrp="1"/>
          </p:cNvSpPr>
          <p:nvPr>
            <p:ph type="title"/>
          </p:nvPr>
        </p:nvSpPr>
        <p:spPr>
          <a:xfrm>
            <a:off x="1273571" y="395066"/>
            <a:ext cx="3708700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69" y="1532414"/>
            <a:ext cx="4655703" cy="4459191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71" y="433470"/>
            <a:ext cx="3513659" cy="278050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7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6"/>
            <a:ext cx="3513659" cy="27779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78" name="Title Text"/>
          <p:cNvSpPr txBox="1">
            <a:spLocks noGrp="1"/>
          </p:cNvSpPr>
          <p:nvPr>
            <p:ph type="title"/>
          </p:nvPr>
        </p:nvSpPr>
        <p:spPr>
          <a:xfrm>
            <a:off x="1273573" y="395066"/>
            <a:ext cx="3708701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8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69" y="1532414"/>
            <a:ext cx="4655703" cy="4459191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69" y="433468"/>
            <a:ext cx="1755002" cy="27805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8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8"/>
            <a:ext cx="3513659" cy="277793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9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117615" y="433468"/>
            <a:ext cx="1592914" cy="27805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591" name="Title Text"/>
          <p:cNvSpPr txBox="1">
            <a:spLocks noGrp="1"/>
          </p:cNvSpPr>
          <p:nvPr>
            <p:ph type="title"/>
          </p:nvPr>
        </p:nvSpPr>
        <p:spPr>
          <a:xfrm>
            <a:off x="1273573" y="395066"/>
            <a:ext cx="3708701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0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69" y="1532414"/>
            <a:ext cx="4655703" cy="4459191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1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69" y="433468"/>
            <a:ext cx="1755002" cy="277793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2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6"/>
            <a:ext cx="3513659" cy="27753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3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117615" y="433476"/>
            <a:ext cx="1592914" cy="13224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4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117615" y="1939077"/>
            <a:ext cx="1592914" cy="127232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05" name="Title Text"/>
          <p:cNvSpPr txBox="1">
            <a:spLocks noGrp="1"/>
          </p:cNvSpPr>
          <p:nvPr>
            <p:ph type="title"/>
          </p:nvPr>
        </p:nvSpPr>
        <p:spPr>
          <a:xfrm>
            <a:off x="1273573" y="395066"/>
            <a:ext cx="3708701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14" name="Picture Placeholder 8"/>
          <p:cNvSpPr>
            <a:spLocks noGrp="1"/>
          </p:cNvSpPr>
          <p:nvPr>
            <p:ph type="pic" idx="13"/>
          </p:nvPr>
        </p:nvSpPr>
        <p:spPr>
          <a:xfrm>
            <a:off x="433471" y="433473"/>
            <a:ext cx="8277067" cy="599106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35339" y="2007044"/>
            <a:ext cx="2224341" cy="826467"/>
          </a:xfrm>
          <a:prstGeom prst="rect">
            <a:avLst/>
          </a:prstGeo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rgbClr val="FFFFFF"/>
                </a:solidFill>
              </a:defRPr>
            </a:lvl1pPr>
            <a:lvl2pPr marL="0" indent="0">
              <a:spcBef>
                <a:spcPts val="500"/>
              </a:spcBef>
              <a:buSzTx/>
              <a:buNone/>
              <a:defRPr b="1">
                <a:solidFill>
                  <a:srgbClr val="FFFFFF"/>
                </a:solidFill>
              </a:defRPr>
            </a:lvl2pPr>
            <a:lvl3pPr marL="0" indent="0">
              <a:spcBef>
                <a:spcPts val="500"/>
              </a:spcBef>
              <a:buSzTx/>
              <a:buNone/>
              <a:defRPr b="1">
                <a:solidFill>
                  <a:srgbClr val="FFFFFF"/>
                </a:solidFill>
              </a:defRPr>
            </a:lvl3pPr>
            <a:lvl4pPr>
              <a:spcBef>
                <a:spcPts val="500"/>
              </a:spcBef>
              <a:defRPr b="1">
                <a:solidFill>
                  <a:srgbClr val="FFFFFF"/>
                </a:solidFill>
              </a:defRPr>
            </a:lvl4pPr>
            <a:lvl5pPr>
              <a:spcBef>
                <a:spcPts val="500"/>
              </a:spcBef>
              <a:defRPr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6" name="Text Placeholder 140"/>
          <p:cNvSpPr>
            <a:spLocks noGrp="1"/>
          </p:cNvSpPr>
          <p:nvPr>
            <p:ph type="body" sz="quarter" idx="14"/>
          </p:nvPr>
        </p:nvSpPr>
        <p:spPr>
          <a:xfrm>
            <a:off x="5209242" y="2007044"/>
            <a:ext cx="2224341" cy="82646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  <a:defRPr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17" name="Text Placeholder 135"/>
          <p:cNvSpPr>
            <a:spLocks noGrp="1"/>
          </p:cNvSpPr>
          <p:nvPr>
            <p:ph type="body" sz="quarter" idx="15"/>
          </p:nvPr>
        </p:nvSpPr>
        <p:spPr>
          <a:xfrm>
            <a:off x="433470" y="433470"/>
            <a:ext cx="720001" cy="72000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6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26" name="TextBox 1"/>
          <p:cNvSpPr txBox="1"/>
          <p:nvPr/>
        </p:nvSpPr>
        <p:spPr>
          <a:xfrm>
            <a:off x="533194" y="2525877"/>
            <a:ext cx="348771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Thank you</a:t>
            </a:r>
          </a:p>
        </p:txBody>
      </p:sp>
      <p:sp>
        <p:nvSpPr>
          <p:cNvPr id="6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67866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8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86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629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0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1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2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3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4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5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6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7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8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39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0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1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2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3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4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5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6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7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8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49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0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1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2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3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4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5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6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7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8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59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0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1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2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3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4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5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6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7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8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69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0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1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2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3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4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5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6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7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8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79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0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1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2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3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4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5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87" name="Picture Placeholder 191"/>
          <p:cNvSpPr>
            <a:spLocks noGrp="1"/>
          </p:cNvSpPr>
          <p:nvPr>
            <p:ph type="pic" idx="14"/>
          </p:nvPr>
        </p:nvSpPr>
        <p:spPr>
          <a:xfrm>
            <a:off x="4122030" y="1032579"/>
            <a:ext cx="5030971" cy="582916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68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6083" y="2487775"/>
            <a:ext cx="357915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6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6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6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1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6082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42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4854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143" name="Picture Placeholder 66"/>
          <p:cNvSpPr>
            <a:spLocks noGrp="1"/>
          </p:cNvSpPr>
          <p:nvPr>
            <p:ph type="pic" idx="15"/>
          </p:nvPr>
        </p:nvSpPr>
        <p:spPr>
          <a:xfrm>
            <a:off x="4122030" y="1032579"/>
            <a:ext cx="5030971" cy="582916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grpSp>
        <p:nvGrpSpPr>
          <p:cNvPr id="201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44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7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4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1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8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5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2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9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6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9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764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707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08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09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0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1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2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3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4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5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6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7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8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19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0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1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2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3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4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5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6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7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8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29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0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1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2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3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4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5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6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7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8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39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0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1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2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3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4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5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6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7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8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49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0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1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2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3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4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5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6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7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8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59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0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1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2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63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765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7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833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776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77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78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79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0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1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2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3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4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5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6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7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8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89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0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1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2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3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4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5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6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7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8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99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0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1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2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3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4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5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6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7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8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09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0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1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2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3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4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5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6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7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8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19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0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1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2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3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4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5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6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7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8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29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30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31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32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34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35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8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4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4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90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84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9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0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9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1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97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91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1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2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3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4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5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6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7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9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04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98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8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9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0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1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2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3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4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0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11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105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5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6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7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8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9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0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1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18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112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2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3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4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5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6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7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8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1200"/>
              </a:spcBef>
              <a:buSzTx/>
              <a:buNone/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1200"/>
              </a:spcBef>
              <a:defRPr sz="38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5" name="Freeform: Shape 85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9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255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1198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9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0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1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2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3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4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5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6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7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8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9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0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1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2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3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4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5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6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7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8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9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0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1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2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3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4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5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6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7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8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9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0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1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2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3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4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5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6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7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8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9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0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1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2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3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4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5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6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7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8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9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0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1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2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3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4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65" name="Freeform: Shape 143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6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26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32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26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6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8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9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0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1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2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2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2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2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2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icture Placeholder 74"/>
          <p:cNvSpPr>
            <a:spLocks noGrp="1"/>
          </p:cNvSpPr>
          <p:nvPr>
            <p:ph type="pic" idx="13"/>
          </p:nvPr>
        </p:nvSpPr>
        <p:spPr>
          <a:xfrm>
            <a:off x="1" y="1"/>
            <a:ext cx="9153001" cy="685799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10" name="Body Level One…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5729283" cy="685799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/>
          <a:lstStyle>
            <a:lvl1pPr>
              <a:spcBef>
                <a:spcPts val="7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spcBef>
                <a:spcPts val="7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spcBef>
                <a:spcPts val="700"/>
              </a:spcBef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7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700"/>
              </a:spcBef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1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607254" y="616633"/>
            <a:ext cx="1440001" cy="1440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12" name="Text Placeholder 140"/>
          <p:cNvSpPr>
            <a:spLocks noGrp="1"/>
          </p:cNvSpPr>
          <p:nvPr>
            <p:ph type="body" sz="quarter" idx="15"/>
          </p:nvPr>
        </p:nvSpPr>
        <p:spPr>
          <a:xfrm>
            <a:off x="500062" y="5265337"/>
            <a:ext cx="356711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13" name="Text Placeholder 135"/>
          <p:cNvSpPr>
            <a:spLocks noGrp="1"/>
          </p:cNvSpPr>
          <p:nvPr>
            <p:ph type="body" sz="quarter" idx="16"/>
          </p:nvPr>
        </p:nvSpPr>
        <p:spPr>
          <a:xfrm>
            <a:off x="607254" y="5209359"/>
            <a:ext cx="288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5" name="Freeform: Shape 140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3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33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39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33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3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4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5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6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7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8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9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5" name="Freeform: Shape 134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40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46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40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0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1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2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3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4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5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6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4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75" name="Freeform: Shape 133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47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53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47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7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8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9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0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1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2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3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5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5" name="Freeform: Shape 138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54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60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54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4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5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6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7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8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9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0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15" name="Freeform: Shape 132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61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67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61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1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2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3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4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5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6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7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6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5" name="Freeform: Shape 133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68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74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68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8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9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0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1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2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3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4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7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5" name="Freeform: Shape 134"/>
          <p:cNvSpPr/>
          <p:nvPr/>
        </p:nvSpPr>
        <p:spPr>
          <a:xfrm>
            <a:off x="4704548" y="1429097"/>
            <a:ext cx="4439451" cy="54264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5437" y="21600"/>
                </a:lnTo>
                <a:lnTo>
                  <a:pt x="34" y="4882"/>
                </a:lnTo>
                <a:lnTo>
                  <a:pt x="0" y="4740"/>
                </a:lnTo>
                <a:lnTo>
                  <a:pt x="216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5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75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81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75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5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6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7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8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9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0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1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8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5" name="Freeform: Shape 73"/>
          <p:cNvSpPr/>
          <p:nvPr/>
        </p:nvSpPr>
        <p:spPr>
          <a:xfrm>
            <a:off x="4874521" y="-1"/>
            <a:ext cx="4278481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2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82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88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82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2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3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4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5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6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7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8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8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5" name="Freeform: Shape 68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9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89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195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89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9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0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1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2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3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4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5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9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6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6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6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196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02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196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6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7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8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9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0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1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2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Rectangle 11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18429" y="686886"/>
            <a:ext cx="2824181" cy="70723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1pPr>
            <a:lvl2pPr marL="0" indent="0">
              <a:spcBef>
                <a:spcPts val="600"/>
              </a:spcBef>
              <a:buSzTx/>
              <a:buNone/>
              <a:defRPr sz="1600" b="1">
                <a:solidFill>
                  <a:srgbClr val="FFFFFF"/>
                </a:solidFill>
              </a:defRPr>
            </a:lvl2pPr>
            <a:lvl3pPr marL="0" indent="0">
              <a:spcBef>
                <a:spcPts val="600"/>
              </a:spcBef>
              <a:buSzTx/>
              <a:buNone/>
              <a:defRPr sz="1600" b="1">
                <a:solidFill>
                  <a:srgbClr val="FFFFFF"/>
                </a:solidFill>
              </a:defRPr>
            </a:lvl3pPr>
            <a:lvl4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4pPr>
            <a:lvl5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75049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2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951397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2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527745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grpSp>
        <p:nvGrpSpPr>
          <p:cNvPr id="283" name="Group 4"/>
          <p:cNvGrpSpPr/>
          <p:nvPr/>
        </p:nvGrpSpPr>
        <p:grpSpPr>
          <a:xfrm>
            <a:off x="421917" y="453777"/>
            <a:ext cx="1660583" cy="1666547"/>
            <a:chOff x="0" y="0"/>
            <a:chExt cx="1660581" cy="1666545"/>
          </a:xfrm>
        </p:grpSpPr>
        <p:sp>
          <p:nvSpPr>
            <p:cNvPr id="226" name="Rectangle 5"/>
            <p:cNvSpPr/>
            <p:nvPr/>
          </p:nvSpPr>
          <p:spPr>
            <a:xfrm>
              <a:off x="0" y="0"/>
              <a:ext cx="1660582" cy="1666546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" name="Freeform 6"/>
            <p:cNvSpPr/>
            <p:nvPr/>
          </p:nvSpPr>
          <p:spPr>
            <a:xfrm>
              <a:off x="192457" y="1091728"/>
              <a:ext cx="76643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" name="Freeform 7"/>
            <p:cNvSpPr/>
            <p:nvPr/>
          </p:nvSpPr>
          <p:spPr>
            <a:xfrm>
              <a:off x="274209" y="1093431"/>
              <a:ext cx="94526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" name="Freeform 8"/>
            <p:cNvSpPr/>
            <p:nvPr/>
          </p:nvSpPr>
          <p:spPr>
            <a:xfrm>
              <a:off x="380656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" name="Freeform 9"/>
            <p:cNvSpPr/>
            <p:nvPr/>
          </p:nvSpPr>
          <p:spPr>
            <a:xfrm>
              <a:off x="483697" y="1093431"/>
              <a:ext cx="90269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1" name="Freeform 10"/>
            <p:cNvSpPr/>
            <p:nvPr/>
          </p:nvSpPr>
          <p:spPr>
            <a:xfrm>
              <a:off x="585887" y="1091728"/>
              <a:ext cx="97081" cy="936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" name="Freeform 11"/>
            <p:cNvSpPr/>
            <p:nvPr/>
          </p:nvSpPr>
          <p:spPr>
            <a:xfrm>
              <a:off x="699147" y="1093431"/>
              <a:ext cx="32361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" name="Freeform 12"/>
            <p:cNvSpPr/>
            <p:nvPr/>
          </p:nvSpPr>
          <p:spPr>
            <a:xfrm>
              <a:off x="736617" y="1093431"/>
              <a:ext cx="95378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" name="Freeform 13"/>
            <p:cNvSpPr/>
            <p:nvPr/>
          </p:nvSpPr>
          <p:spPr>
            <a:xfrm>
              <a:off x="837104" y="1092580"/>
              <a:ext cx="54502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" name="Freeform 14"/>
            <p:cNvSpPr/>
            <p:nvPr/>
          </p:nvSpPr>
          <p:spPr>
            <a:xfrm>
              <a:off x="906933" y="1093431"/>
              <a:ext cx="91120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" name="Freeform 15"/>
            <p:cNvSpPr/>
            <p:nvPr/>
          </p:nvSpPr>
          <p:spPr>
            <a:xfrm>
              <a:off x="1000607" y="1091728"/>
              <a:ext cx="46838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" name="Freeform 16"/>
            <p:cNvSpPr/>
            <p:nvPr/>
          </p:nvSpPr>
          <p:spPr>
            <a:xfrm>
              <a:off x="1066179" y="1093431"/>
              <a:ext cx="31509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" name="Freeform 17"/>
            <p:cNvSpPr/>
            <p:nvPr/>
          </p:nvSpPr>
          <p:spPr>
            <a:xfrm>
              <a:off x="1106203" y="1091728"/>
              <a:ext cx="75792" cy="92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" name="Freeform 18"/>
            <p:cNvSpPr/>
            <p:nvPr/>
          </p:nvSpPr>
          <p:spPr>
            <a:xfrm>
              <a:off x="1186252" y="1093431"/>
              <a:ext cx="86862" cy="91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" name="Freeform 19"/>
            <p:cNvSpPr/>
            <p:nvPr/>
          </p:nvSpPr>
          <p:spPr>
            <a:xfrm>
              <a:off x="1312286" y="1091728"/>
              <a:ext cx="94526" cy="94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" name="Freeform 20"/>
            <p:cNvSpPr/>
            <p:nvPr/>
          </p:nvSpPr>
          <p:spPr>
            <a:xfrm>
              <a:off x="1417882" y="1092580"/>
              <a:ext cx="52799" cy="91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" name="Rectangle 21"/>
            <p:cNvSpPr/>
            <p:nvPr/>
          </p:nvSpPr>
          <p:spPr>
            <a:xfrm>
              <a:off x="206934" y="1250585"/>
              <a:ext cx="1257786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" name="Freeform 22"/>
            <p:cNvSpPr/>
            <p:nvPr/>
          </p:nvSpPr>
          <p:spPr>
            <a:xfrm>
              <a:off x="192457" y="1324210"/>
              <a:ext cx="189052" cy="143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" name="Freeform 23"/>
            <p:cNvSpPr/>
            <p:nvPr/>
          </p:nvSpPr>
          <p:spPr>
            <a:xfrm>
              <a:off x="390875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" name="Freeform 24"/>
            <p:cNvSpPr/>
            <p:nvPr/>
          </p:nvSpPr>
          <p:spPr>
            <a:xfrm>
              <a:off x="506690" y="1327617"/>
              <a:ext cx="97081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" name="Freeform 25"/>
            <p:cNvSpPr/>
            <p:nvPr/>
          </p:nvSpPr>
          <p:spPr>
            <a:xfrm>
              <a:off x="616544" y="1327617"/>
              <a:ext cx="105597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" name="Freeform 26"/>
            <p:cNvSpPr/>
            <p:nvPr/>
          </p:nvSpPr>
          <p:spPr>
            <a:xfrm>
              <a:off x="740023" y="1325913"/>
              <a:ext cx="149880" cy="143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" name="Freeform 27"/>
            <p:cNvSpPr/>
            <p:nvPr/>
          </p:nvSpPr>
          <p:spPr>
            <a:xfrm>
              <a:off x="902675" y="1327617"/>
              <a:ext cx="146473" cy="142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" name="Freeform 28"/>
            <p:cNvSpPr/>
            <p:nvPr/>
          </p:nvSpPr>
          <p:spPr>
            <a:xfrm>
              <a:off x="1065327" y="1327617"/>
              <a:ext cx="144770" cy="139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" name="Freeform 29"/>
            <p:cNvSpPr/>
            <p:nvPr/>
          </p:nvSpPr>
          <p:spPr>
            <a:xfrm>
              <a:off x="1213502" y="1325062"/>
              <a:ext cx="153286" cy="1439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1" name="Freeform 30"/>
            <p:cNvSpPr/>
            <p:nvPr/>
          </p:nvSpPr>
          <p:spPr>
            <a:xfrm>
              <a:off x="1375303" y="1326765"/>
              <a:ext cx="92823" cy="140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" name="Freeform 31"/>
            <p:cNvSpPr/>
            <p:nvPr/>
          </p:nvSpPr>
          <p:spPr>
            <a:xfrm>
              <a:off x="483697" y="183090"/>
              <a:ext cx="734064" cy="811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" name="Freeform 32"/>
            <p:cNvSpPr/>
            <p:nvPr/>
          </p:nvSpPr>
          <p:spPr>
            <a:xfrm>
              <a:off x="480291" y="177129"/>
              <a:ext cx="744283" cy="820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" name="Freeform 34"/>
            <p:cNvSpPr/>
            <p:nvPr/>
          </p:nvSpPr>
          <p:spPr>
            <a:xfrm>
              <a:off x="431751" y="839660"/>
              <a:ext cx="69831" cy="664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" name="Freeform 35"/>
            <p:cNvSpPr/>
            <p:nvPr/>
          </p:nvSpPr>
          <p:spPr>
            <a:xfrm>
              <a:off x="1155595" y="843918"/>
              <a:ext cx="68979" cy="63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" name="Freeform 36"/>
            <p:cNvSpPr/>
            <p:nvPr/>
          </p:nvSpPr>
          <p:spPr>
            <a:xfrm>
              <a:off x="344038" y="770682"/>
              <a:ext cx="157544" cy="101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" name="Freeform 37"/>
            <p:cNvSpPr/>
            <p:nvPr/>
          </p:nvSpPr>
          <p:spPr>
            <a:xfrm>
              <a:off x="1155595" y="774940"/>
              <a:ext cx="157543" cy="10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8" name="Freeform 38"/>
            <p:cNvSpPr/>
            <p:nvPr/>
          </p:nvSpPr>
          <p:spPr>
            <a:xfrm>
              <a:off x="413016" y="796216"/>
              <a:ext cx="830293" cy="200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" name="Freeform 39"/>
            <p:cNvSpPr/>
            <p:nvPr/>
          </p:nvSpPr>
          <p:spPr>
            <a:xfrm>
              <a:off x="433454" y="814112"/>
              <a:ext cx="787713" cy="16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" name="Freeform 40"/>
            <p:cNvSpPr/>
            <p:nvPr/>
          </p:nvSpPr>
          <p:spPr>
            <a:xfrm>
              <a:off x="580778" y="481144"/>
              <a:ext cx="59611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" name="Freeform 41"/>
            <p:cNvSpPr/>
            <p:nvPr/>
          </p:nvSpPr>
          <p:spPr>
            <a:xfrm>
              <a:off x="683819" y="508394"/>
              <a:ext cx="59612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" name="Freeform 42"/>
            <p:cNvSpPr/>
            <p:nvPr/>
          </p:nvSpPr>
          <p:spPr>
            <a:xfrm>
              <a:off x="561191" y="613990"/>
              <a:ext cx="60464" cy="58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" name="Freeform 43"/>
            <p:cNvSpPr/>
            <p:nvPr/>
          </p:nvSpPr>
          <p:spPr>
            <a:xfrm>
              <a:off x="691483" y="621655"/>
              <a:ext cx="42580" cy="40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" name="Freeform 44"/>
            <p:cNvSpPr/>
            <p:nvPr/>
          </p:nvSpPr>
          <p:spPr>
            <a:xfrm>
              <a:off x="682967" y="728954"/>
              <a:ext cx="60464" cy="58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" name="Freeform 45"/>
            <p:cNvSpPr/>
            <p:nvPr/>
          </p:nvSpPr>
          <p:spPr>
            <a:xfrm>
              <a:off x="659123" y="416034"/>
              <a:ext cx="1683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" name="Freeform 46"/>
            <p:cNvSpPr/>
            <p:nvPr/>
          </p:nvSpPr>
          <p:spPr>
            <a:xfrm>
              <a:off x="679652" y="419830"/>
              <a:ext cx="12701" cy="17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" name="Freeform 47"/>
            <p:cNvSpPr/>
            <p:nvPr/>
          </p:nvSpPr>
          <p:spPr>
            <a:xfrm>
              <a:off x="675043" y="432603"/>
              <a:ext cx="12701" cy="178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" name="Freeform 48"/>
            <p:cNvSpPr/>
            <p:nvPr/>
          </p:nvSpPr>
          <p:spPr>
            <a:xfrm>
              <a:off x="668502" y="443674"/>
              <a:ext cx="12701" cy="20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" name="Freeform 49"/>
            <p:cNvSpPr/>
            <p:nvPr/>
          </p:nvSpPr>
          <p:spPr>
            <a:xfrm>
              <a:off x="644646" y="441156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" name="Freeform 50"/>
            <p:cNvSpPr/>
            <p:nvPr/>
          </p:nvSpPr>
          <p:spPr>
            <a:xfrm>
              <a:off x="654865" y="456448"/>
              <a:ext cx="12820" cy="19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1" name="Freeform 51"/>
            <p:cNvSpPr/>
            <p:nvPr/>
          </p:nvSpPr>
          <p:spPr>
            <a:xfrm>
              <a:off x="590887" y="426642"/>
              <a:ext cx="12701" cy="22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2" name="Freeform 52"/>
            <p:cNvSpPr/>
            <p:nvPr/>
          </p:nvSpPr>
          <p:spPr>
            <a:xfrm>
              <a:off x="632724" y="454465"/>
              <a:ext cx="2299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" name="Freeform 53"/>
            <p:cNvSpPr/>
            <p:nvPr/>
          </p:nvSpPr>
          <p:spPr>
            <a:xfrm>
              <a:off x="652310" y="428819"/>
              <a:ext cx="2129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" name="Freeform 54"/>
            <p:cNvSpPr/>
            <p:nvPr/>
          </p:nvSpPr>
          <p:spPr>
            <a:xfrm>
              <a:off x="578013" y="418182"/>
              <a:ext cx="20649" cy="1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" name="Freeform 55"/>
            <p:cNvSpPr/>
            <p:nvPr/>
          </p:nvSpPr>
          <p:spPr>
            <a:xfrm>
              <a:off x="620802" y="385620"/>
              <a:ext cx="1873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" name="Freeform 56"/>
            <p:cNvSpPr/>
            <p:nvPr/>
          </p:nvSpPr>
          <p:spPr>
            <a:xfrm>
              <a:off x="637940" y="395985"/>
              <a:ext cx="12701" cy="187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" name="Freeform 57"/>
            <p:cNvSpPr/>
            <p:nvPr/>
          </p:nvSpPr>
          <p:spPr>
            <a:xfrm>
              <a:off x="603770" y="392377"/>
              <a:ext cx="2214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" name="Freeform 58"/>
            <p:cNvSpPr/>
            <p:nvPr/>
          </p:nvSpPr>
          <p:spPr>
            <a:xfrm>
              <a:off x="626452" y="400243"/>
              <a:ext cx="12701" cy="21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9" name="Freeform 59"/>
            <p:cNvSpPr/>
            <p:nvPr/>
          </p:nvSpPr>
          <p:spPr>
            <a:xfrm>
              <a:off x="634427" y="467766"/>
              <a:ext cx="1788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" name="Freeform 60"/>
            <p:cNvSpPr/>
            <p:nvPr/>
          </p:nvSpPr>
          <p:spPr>
            <a:xfrm>
              <a:off x="590997" y="403167"/>
              <a:ext cx="2043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" name="Freeform 61"/>
            <p:cNvSpPr/>
            <p:nvPr/>
          </p:nvSpPr>
          <p:spPr>
            <a:xfrm>
              <a:off x="613667" y="407056"/>
              <a:ext cx="12701" cy="229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" name="Freeform 62"/>
            <p:cNvSpPr/>
            <p:nvPr/>
          </p:nvSpPr>
          <p:spPr>
            <a:xfrm>
              <a:off x="604491" y="418126"/>
              <a:ext cx="12701" cy="22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4" name="Picture Placeholder 253"/>
          <p:cNvSpPr>
            <a:spLocks noGrp="1"/>
          </p:cNvSpPr>
          <p:nvPr>
            <p:ph type="pic" idx="16"/>
          </p:nvPr>
        </p:nvSpPr>
        <p:spPr>
          <a:xfrm>
            <a:off x="4122030" y="1032579"/>
            <a:ext cx="5030971" cy="582916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5" name="Text Placeholder 135"/>
          <p:cNvSpPr>
            <a:spLocks noGrp="1"/>
          </p:cNvSpPr>
          <p:nvPr>
            <p:ph type="body" sz="quarter" idx="17"/>
          </p:nvPr>
        </p:nvSpPr>
        <p:spPr>
          <a:xfrm>
            <a:off x="2398822" y="630906"/>
            <a:ext cx="216001" cy="10801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2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3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3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03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09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203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3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4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5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6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7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8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9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0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0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0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10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16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210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0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1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2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3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4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5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6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16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7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7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17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23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217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7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8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9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0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1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2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3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2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4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4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24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30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224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4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5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6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7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8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9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0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0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7474" y="2487775"/>
            <a:ext cx="4387043" cy="2272931"/>
          </a:xfrm>
          <a:prstGeom prst="rect">
            <a:avLst/>
          </a:prstGeom>
        </p:spPr>
        <p:txBody>
          <a:bodyPr lIns="89999" tIns="89999" rIns="89999" bIns="89999"/>
          <a:lstStyle>
            <a:lvl1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indent="0">
              <a:buSzTx/>
              <a:buNone/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defRPr sz="3800" b="1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15" name="Freeform: Shape 67"/>
          <p:cNvSpPr/>
          <p:nvPr/>
        </p:nvSpPr>
        <p:spPr>
          <a:xfrm>
            <a:off x="4874521" y="-1"/>
            <a:ext cx="4278480" cy="6879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0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8503" y="21600"/>
                </a:lnTo>
                <a:lnTo>
                  <a:pt x="0" y="2021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16" name="Text Placeholder 140"/>
          <p:cNvSpPr>
            <a:spLocks noGrp="1"/>
          </p:cNvSpPr>
          <p:nvPr>
            <p:ph type="body" sz="quarter" idx="13"/>
          </p:nvPr>
        </p:nvSpPr>
        <p:spPr>
          <a:xfrm>
            <a:off x="487474" y="5394943"/>
            <a:ext cx="3579154" cy="707232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2317" name="Text Placeholder 135"/>
          <p:cNvSpPr>
            <a:spLocks noGrp="1"/>
          </p:cNvSpPr>
          <p:nvPr>
            <p:ph type="body" sz="quarter" idx="14"/>
          </p:nvPr>
        </p:nvSpPr>
        <p:spPr>
          <a:xfrm>
            <a:off x="586247" y="5338960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grpSp>
        <p:nvGrpSpPr>
          <p:cNvPr id="2375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2318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19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0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1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2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3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4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5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6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7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8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9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0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1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2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3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4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5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6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7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8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9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0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1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2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3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4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5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6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7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8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49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0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1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2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3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4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5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6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7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8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59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0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1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2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3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4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5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6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7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8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69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0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1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2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3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74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441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384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5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6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7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8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89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0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1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2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3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4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5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6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7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8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99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0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1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2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3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4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5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6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7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8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09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0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1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2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3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4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5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6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7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8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19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0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1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2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3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4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5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6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7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8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29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0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1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2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3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4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5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6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7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8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39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40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44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444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509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452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3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4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5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6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7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8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59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0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1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2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3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4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5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6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7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8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69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0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1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2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3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4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5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6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7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8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79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0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1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2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3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4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5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6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7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8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89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0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1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2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3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4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5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6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7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8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99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0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1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2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3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4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5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6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7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08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1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71" y="1532414"/>
            <a:ext cx="3960699" cy="43769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512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577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520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1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2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3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4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5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6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7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8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29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0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1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2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3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4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5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6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7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8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39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0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1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2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3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4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5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6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7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8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49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0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1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2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3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4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5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6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7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8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59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0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1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2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3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4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5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6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7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8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69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0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1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2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3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4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5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76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5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579" name="Body Level One…"/>
          <p:cNvSpPr txBox="1">
            <a:spLocks noGrp="1"/>
          </p:cNvSpPr>
          <p:nvPr>
            <p:ph type="body" idx="1"/>
          </p:nvPr>
        </p:nvSpPr>
        <p:spPr>
          <a:xfrm>
            <a:off x="326571" y="1532414"/>
            <a:ext cx="8467006" cy="4459191"/>
          </a:xfrm>
          <a:prstGeom prst="rect">
            <a:avLst/>
          </a:prstGeom>
        </p:spPr>
        <p:txBody>
          <a:bodyPr numCol="2" spcCol="35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80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645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588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89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0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1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2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3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4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5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6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7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8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99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0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1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2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3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4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5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6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7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8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09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0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1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2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3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4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5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6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7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8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19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0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1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2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3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4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5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6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7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8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29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0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1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2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3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4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5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6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7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8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39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0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1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2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3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44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6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47" name="Body Level One…"/>
          <p:cNvSpPr txBox="1">
            <a:spLocks noGrp="1"/>
          </p:cNvSpPr>
          <p:nvPr>
            <p:ph type="body" idx="1"/>
          </p:nvPr>
        </p:nvSpPr>
        <p:spPr>
          <a:xfrm>
            <a:off x="326571" y="1532414"/>
            <a:ext cx="8467006" cy="4459191"/>
          </a:xfrm>
          <a:prstGeom prst="rect">
            <a:avLst/>
          </a:prstGeom>
        </p:spPr>
        <p:txBody>
          <a:bodyPr numCol="3" spcCol="17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48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713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656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7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8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59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0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1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2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3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4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5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6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7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8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69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0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1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2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3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4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5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6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7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8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79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0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1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2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3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4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5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6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7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8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89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0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1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2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3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4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5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6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7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8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99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0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1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2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3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4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5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6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7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8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09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10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11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12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714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5099" y="1532414"/>
            <a:ext cx="4657173" cy="50165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16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5196871" y="433468"/>
            <a:ext cx="3513659" cy="573903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17" name="Title Text"/>
          <p:cNvSpPr txBox="1">
            <a:spLocks noGrp="1"/>
          </p:cNvSpPr>
          <p:nvPr>
            <p:ph type="title"/>
          </p:nvPr>
        </p:nvSpPr>
        <p:spPr>
          <a:xfrm>
            <a:off x="1273571" y="395066"/>
            <a:ext cx="3708700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18" name="Media Placeholder 5"/>
          <p:cNvSpPr>
            <a:spLocks noGrp="1"/>
          </p:cNvSpPr>
          <p:nvPr>
            <p:ph type="media" sz="half" idx="14"/>
          </p:nvPr>
        </p:nvSpPr>
        <p:spPr>
          <a:xfrm>
            <a:off x="433468" y="2124867"/>
            <a:ext cx="4548803" cy="404764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Rectangle 70"/>
          <p:cNvSpPr/>
          <p:nvPr/>
        </p:nvSpPr>
        <p:spPr>
          <a:xfrm>
            <a:off x="-2" y="-1"/>
            <a:ext cx="9153003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75049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951397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527745" y="5410206"/>
            <a:ext cx="1454742" cy="9239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79325" y="686886"/>
            <a:ext cx="2832630" cy="70723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lvl1pPr>
            <a:lvl2pPr marL="0" indent="0">
              <a:spcBef>
                <a:spcPts val="600"/>
              </a:spcBef>
              <a:buSzTx/>
              <a:buNone/>
              <a:defRPr sz="1600" b="1">
                <a:solidFill>
                  <a:schemeClr val="accent1"/>
                </a:solidFill>
              </a:defRPr>
            </a:lvl2pPr>
            <a:lvl3pPr marL="0" indent="0">
              <a:spcBef>
                <a:spcPts val="600"/>
              </a:spcBef>
              <a:buSzTx/>
              <a:buNone/>
              <a:defRPr sz="1600" b="1">
                <a:solidFill>
                  <a:schemeClr val="accent1"/>
                </a:solidFill>
              </a:defRPr>
            </a:lvl3pPr>
            <a:lvl4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lvl4pPr>
            <a:lvl5pPr>
              <a:spcBef>
                <a:spcPts val="600"/>
              </a:spcBef>
              <a:defRPr sz="1600" b="1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8" name="Text Placeholder 135"/>
          <p:cNvSpPr>
            <a:spLocks noGrp="1"/>
          </p:cNvSpPr>
          <p:nvPr>
            <p:ph type="body" sz="quarter" idx="16"/>
          </p:nvPr>
        </p:nvSpPr>
        <p:spPr>
          <a:xfrm>
            <a:off x="2359718" y="630906"/>
            <a:ext cx="216001" cy="10801"/>
          </a:xfrm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299" name="Picture Placeholder 74"/>
          <p:cNvSpPr>
            <a:spLocks noGrp="1"/>
          </p:cNvSpPr>
          <p:nvPr>
            <p:ph type="pic" idx="17"/>
          </p:nvPr>
        </p:nvSpPr>
        <p:spPr>
          <a:xfrm>
            <a:off x="4122030" y="1032579"/>
            <a:ext cx="5030971" cy="582916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grpSp>
        <p:nvGrpSpPr>
          <p:cNvPr id="357" name="Group 4"/>
          <p:cNvGrpSpPr/>
          <p:nvPr/>
        </p:nvGrpSpPr>
        <p:grpSpPr>
          <a:xfrm>
            <a:off x="607992" y="616633"/>
            <a:ext cx="1438525" cy="1443690"/>
            <a:chOff x="0" y="0"/>
            <a:chExt cx="1438524" cy="1443689"/>
          </a:xfrm>
        </p:grpSpPr>
        <p:sp>
          <p:nvSpPr>
            <p:cNvPr id="300" name="Rectangle 5"/>
            <p:cNvSpPr/>
            <p:nvPr/>
          </p:nvSpPr>
          <p:spPr>
            <a:xfrm>
              <a:off x="0" y="0"/>
              <a:ext cx="1438525" cy="144369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" name="Freeform 6"/>
            <p:cNvSpPr/>
            <p:nvPr/>
          </p:nvSpPr>
          <p:spPr>
            <a:xfrm>
              <a:off x="166721" y="945738"/>
              <a:ext cx="66394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" name="Freeform 7"/>
            <p:cNvSpPr/>
            <p:nvPr/>
          </p:nvSpPr>
          <p:spPr>
            <a:xfrm>
              <a:off x="237540" y="947213"/>
              <a:ext cx="8188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" name="Freeform 8"/>
            <p:cNvSpPr/>
            <p:nvPr/>
          </p:nvSpPr>
          <p:spPr>
            <a:xfrm>
              <a:off x="329754" y="946475"/>
              <a:ext cx="47214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" name="Freeform 9"/>
            <p:cNvSpPr/>
            <p:nvPr/>
          </p:nvSpPr>
          <p:spPr>
            <a:xfrm>
              <a:off x="419016" y="947213"/>
              <a:ext cx="78198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" name="Freeform 10"/>
            <p:cNvSpPr/>
            <p:nvPr/>
          </p:nvSpPr>
          <p:spPr>
            <a:xfrm>
              <a:off x="507540" y="945738"/>
              <a:ext cx="84100" cy="81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" name="Freeform 11"/>
            <p:cNvSpPr/>
            <p:nvPr/>
          </p:nvSpPr>
          <p:spPr>
            <a:xfrm>
              <a:off x="605655" y="947213"/>
              <a:ext cx="28034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7" name="Freeform 12"/>
            <p:cNvSpPr/>
            <p:nvPr/>
          </p:nvSpPr>
          <p:spPr>
            <a:xfrm>
              <a:off x="638114" y="947213"/>
              <a:ext cx="82624" cy="80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" name="Freeform 13"/>
            <p:cNvSpPr/>
            <p:nvPr/>
          </p:nvSpPr>
          <p:spPr>
            <a:xfrm>
              <a:off x="725163" y="946475"/>
              <a:ext cx="47215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" name="Freeform 14"/>
            <p:cNvSpPr/>
            <p:nvPr/>
          </p:nvSpPr>
          <p:spPr>
            <a:xfrm>
              <a:off x="785655" y="947213"/>
              <a:ext cx="7893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" name="Freeform 15"/>
            <p:cNvSpPr/>
            <p:nvPr/>
          </p:nvSpPr>
          <p:spPr>
            <a:xfrm>
              <a:off x="866803" y="945738"/>
              <a:ext cx="40575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" name="Freeform 16"/>
            <p:cNvSpPr/>
            <p:nvPr/>
          </p:nvSpPr>
          <p:spPr>
            <a:xfrm>
              <a:off x="923606" y="947213"/>
              <a:ext cx="27296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" name="Freeform 17"/>
            <p:cNvSpPr/>
            <p:nvPr/>
          </p:nvSpPr>
          <p:spPr>
            <a:xfrm>
              <a:off x="958278" y="945738"/>
              <a:ext cx="65657" cy="80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" name="Freeform 18"/>
            <p:cNvSpPr/>
            <p:nvPr/>
          </p:nvSpPr>
          <p:spPr>
            <a:xfrm>
              <a:off x="1027622" y="947213"/>
              <a:ext cx="75247" cy="78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4" name="Freeform 19"/>
            <p:cNvSpPr/>
            <p:nvPr/>
          </p:nvSpPr>
          <p:spPr>
            <a:xfrm>
              <a:off x="1136803" y="945738"/>
              <a:ext cx="81886" cy="81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5" name="Freeform 20"/>
            <p:cNvSpPr/>
            <p:nvPr/>
          </p:nvSpPr>
          <p:spPr>
            <a:xfrm>
              <a:off x="1228278" y="946475"/>
              <a:ext cx="45739" cy="79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6" name="Rectangle 21"/>
            <p:cNvSpPr/>
            <p:nvPr/>
          </p:nvSpPr>
          <p:spPr>
            <a:xfrm>
              <a:off x="179262" y="1082502"/>
              <a:ext cx="1089591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7" name="Freeform 22"/>
            <p:cNvSpPr/>
            <p:nvPr/>
          </p:nvSpPr>
          <p:spPr>
            <a:xfrm>
              <a:off x="166721" y="1147131"/>
              <a:ext cx="163771" cy="12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8" name="Freeform 23"/>
            <p:cNvSpPr/>
            <p:nvPr/>
          </p:nvSpPr>
          <p:spPr>
            <a:xfrm>
              <a:off x="338606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9" name="Freeform 24"/>
            <p:cNvSpPr/>
            <p:nvPr/>
          </p:nvSpPr>
          <p:spPr>
            <a:xfrm>
              <a:off x="438934" y="1150082"/>
              <a:ext cx="84099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0" name="Freeform 25"/>
            <p:cNvSpPr/>
            <p:nvPr/>
          </p:nvSpPr>
          <p:spPr>
            <a:xfrm>
              <a:off x="534098" y="1150082"/>
              <a:ext cx="91476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1" name="Freeform 26"/>
            <p:cNvSpPr/>
            <p:nvPr/>
          </p:nvSpPr>
          <p:spPr>
            <a:xfrm>
              <a:off x="641065" y="1148606"/>
              <a:ext cx="129837" cy="124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2" name="Freeform 27"/>
            <p:cNvSpPr/>
            <p:nvPr/>
          </p:nvSpPr>
          <p:spPr>
            <a:xfrm>
              <a:off x="781967" y="1150082"/>
              <a:ext cx="126886" cy="123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3" name="Freeform 28"/>
            <p:cNvSpPr/>
            <p:nvPr/>
          </p:nvSpPr>
          <p:spPr>
            <a:xfrm>
              <a:off x="922868" y="1150082"/>
              <a:ext cx="125411" cy="1209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4" name="Freeform 29"/>
            <p:cNvSpPr/>
            <p:nvPr/>
          </p:nvSpPr>
          <p:spPr>
            <a:xfrm>
              <a:off x="1051229" y="1147869"/>
              <a:ext cx="132788" cy="12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5" name="Freeform 30"/>
            <p:cNvSpPr/>
            <p:nvPr/>
          </p:nvSpPr>
          <p:spPr>
            <a:xfrm>
              <a:off x="1191393" y="1149344"/>
              <a:ext cx="80411" cy="1217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6" name="Freeform 31"/>
            <p:cNvSpPr/>
            <p:nvPr/>
          </p:nvSpPr>
          <p:spPr>
            <a:xfrm>
              <a:off x="419016" y="158606"/>
              <a:ext cx="635903" cy="703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7" name="Freeform 32"/>
            <p:cNvSpPr/>
            <p:nvPr/>
          </p:nvSpPr>
          <p:spPr>
            <a:xfrm>
              <a:off x="416065" y="153442"/>
              <a:ext cx="644755" cy="7111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8" name="Freeform 34"/>
            <p:cNvSpPr/>
            <p:nvPr/>
          </p:nvSpPr>
          <p:spPr>
            <a:xfrm>
              <a:off x="374016" y="727377"/>
              <a:ext cx="60493" cy="57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9" name="Freeform 35"/>
            <p:cNvSpPr/>
            <p:nvPr/>
          </p:nvSpPr>
          <p:spPr>
            <a:xfrm>
              <a:off x="1001065" y="731065"/>
              <a:ext cx="59755" cy="55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0" name="Freeform 36"/>
            <p:cNvSpPr/>
            <p:nvPr/>
          </p:nvSpPr>
          <p:spPr>
            <a:xfrm>
              <a:off x="298032" y="667623"/>
              <a:ext cx="136477" cy="8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1" name="Freeform 37"/>
            <p:cNvSpPr/>
            <p:nvPr/>
          </p:nvSpPr>
          <p:spPr>
            <a:xfrm>
              <a:off x="1001065" y="671311"/>
              <a:ext cx="136477" cy="87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2" name="Freeform 38"/>
            <p:cNvSpPr/>
            <p:nvPr/>
          </p:nvSpPr>
          <p:spPr>
            <a:xfrm>
              <a:off x="357786" y="689743"/>
              <a:ext cx="719264" cy="173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3" name="Freeform 39"/>
            <p:cNvSpPr/>
            <p:nvPr/>
          </p:nvSpPr>
          <p:spPr>
            <a:xfrm>
              <a:off x="375491" y="705246"/>
              <a:ext cx="682378" cy="143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4" name="Freeform 40"/>
            <p:cNvSpPr/>
            <p:nvPr/>
          </p:nvSpPr>
          <p:spPr>
            <a:xfrm>
              <a:off x="503114" y="416803"/>
              <a:ext cx="51641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5" name="Freeform 41"/>
            <p:cNvSpPr/>
            <p:nvPr/>
          </p:nvSpPr>
          <p:spPr>
            <a:xfrm>
              <a:off x="592377" y="440409"/>
              <a:ext cx="51640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6" name="Freeform 42"/>
            <p:cNvSpPr/>
            <p:nvPr/>
          </p:nvSpPr>
          <p:spPr>
            <a:xfrm>
              <a:off x="486147" y="53188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7" name="Freeform 43"/>
            <p:cNvSpPr/>
            <p:nvPr/>
          </p:nvSpPr>
          <p:spPr>
            <a:xfrm>
              <a:off x="599016" y="538524"/>
              <a:ext cx="36886" cy="35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8" name="Freeform 44"/>
            <p:cNvSpPr/>
            <p:nvPr/>
          </p:nvSpPr>
          <p:spPr>
            <a:xfrm>
              <a:off x="591639" y="631475"/>
              <a:ext cx="52378" cy="50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9" name="Freeform 45"/>
            <p:cNvSpPr/>
            <p:nvPr/>
          </p:nvSpPr>
          <p:spPr>
            <a:xfrm>
              <a:off x="570983" y="359551"/>
              <a:ext cx="1458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0" name="Freeform 46"/>
            <p:cNvSpPr/>
            <p:nvPr/>
          </p:nvSpPr>
          <p:spPr>
            <a:xfrm>
              <a:off x="587918" y="363688"/>
              <a:ext cx="12701" cy="14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1" name="Freeform 47"/>
            <p:cNvSpPr/>
            <p:nvPr/>
          </p:nvSpPr>
          <p:spPr>
            <a:xfrm>
              <a:off x="583925" y="374754"/>
              <a:ext cx="12701" cy="154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2" name="Freeform 48"/>
            <p:cNvSpPr/>
            <p:nvPr/>
          </p:nvSpPr>
          <p:spPr>
            <a:xfrm>
              <a:off x="578259" y="384344"/>
              <a:ext cx="12701" cy="17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3" name="Freeform 49"/>
            <p:cNvSpPr/>
            <p:nvPr/>
          </p:nvSpPr>
          <p:spPr>
            <a:xfrm>
              <a:off x="558442" y="381314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4" name="Freeform 50"/>
            <p:cNvSpPr/>
            <p:nvPr/>
          </p:nvSpPr>
          <p:spPr>
            <a:xfrm>
              <a:off x="566497" y="395409"/>
              <a:ext cx="12701" cy="16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5" name="Freeform 51"/>
            <p:cNvSpPr/>
            <p:nvPr/>
          </p:nvSpPr>
          <p:spPr>
            <a:xfrm>
              <a:off x="511023" y="369590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6" name="Freeform 52"/>
            <p:cNvSpPr/>
            <p:nvPr/>
          </p:nvSpPr>
          <p:spPr>
            <a:xfrm>
              <a:off x="548114" y="392843"/>
              <a:ext cx="19919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7" name="Freeform 53"/>
            <p:cNvSpPr/>
            <p:nvPr/>
          </p:nvSpPr>
          <p:spPr>
            <a:xfrm>
              <a:off x="565081" y="370627"/>
              <a:ext cx="18444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8" name="Freeform 54"/>
            <p:cNvSpPr/>
            <p:nvPr/>
          </p:nvSpPr>
          <p:spPr>
            <a:xfrm>
              <a:off x="500719" y="361665"/>
              <a:ext cx="17888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9" name="Freeform 55"/>
            <p:cNvSpPr/>
            <p:nvPr/>
          </p:nvSpPr>
          <p:spPr>
            <a:xfrm>
              <a:off x="537786" y="333204"/>
              <a:ext cx="1623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0" name="Freeform 56"/>
            <p:cNvSpPr/>
            <p:nvPr/>
          </p:nvSpPr>
          <p:spPr>
            <a:xfrm>
              <a:off x="551784" y="343032"/>
              <a:ext cx="12701" cy="16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1" name="Freeform 57"/>
            <p:cNvSpPr/>
            <p:nvPr/>
          </p:nvSpPr>
          <p:spPr>
            <a:xfrm>
              <a:off x="523032" y="339057"/>
              <a:ext cx="1918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2" name="Freeform 58"/>
            <p:cNvSpPr/>
            <p:nvPr/>
          </p:nvSpPr>
          <p:spPr>
            <a:xfrm>
              <a:off x="541832" y="346721"/>
              <a:ext cx="12701" cy="18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3" name="Freeform 59"/>
            <p:cNvSpPr/>
            <p:nvPr/>
          </p:nvSpPr>
          <p:spPr>
            <a:xfrm>
              <a:off x="549590" y="404365"/>
              <a:ext cx="15492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4" name="Freeform 60"/>
            <p:cNvSpPr/>
            <p:nvPr/>
          </p:nvSpPr>
          <p:spPr>
            <a:xfrm>
              <a:off x="511967" y="348405"/>
              <a:ext cx="17706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5" name="Freeform 61"/>
            <p:cNvSpPr/>
            <p:nvPr/>
          </p:nvSpPr>
          <p:spPr>
            <a:xfrm>
              <a:off x="530756" y="352623"/>
              <a:ext cx="12701" cy="19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6" name="Freeform 62"/>
            <p:cNvSpPr/>
            <p:nvPr/>
          </p:nvSpPr>
          <p:spPr>
            <a:xfrm>
              <a:off x="522808" y="362213"/>
              <a:ext cx="12701" cy="191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784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727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28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29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0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1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2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3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4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5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6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7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8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39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0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1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2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3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4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5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6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7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8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49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0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1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2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3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4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5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6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7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8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59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0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1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2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3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4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5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6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7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8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69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0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1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2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3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4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5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6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7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8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79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0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1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2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83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785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86" name="Picture Placeholder 8"/>
          <p:cNvSpPr>
            <a:spLocks noGrp="1"/>
          </p:cNvSpPr>
          <p:nvPr>
            <p:ph type="pic" sz="half" idx="13"/>
          </p:nvPr>
        </p:nvSpPr>
        <p:spPr>
          <a:xfrm>
            <a:off x="5196871" y="433468"/>
            <a:ext cx="3513659" cy="573904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7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788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3704914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8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71" y="1532414"/>
            <a:ext cx="4655700" cy="4459191"/>
          </a:xfrm>
          <a:prstGeom prst="rect">
            <a:avLst/>
          </a:prstGeom>
        </p:spPr>
        <p:txBody>
          <a:bodyPr numCol="3" spcCol="17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854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797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98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99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0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1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2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3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4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5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6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7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8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09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0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1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2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3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4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5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6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7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8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19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0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1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2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3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4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5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6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7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8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29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0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1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2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3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4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5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6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7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8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39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0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1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2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3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4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5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6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7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8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49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0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1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2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53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855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5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71" y="433470"/>
            <a:ext cx="3513659" cy="278050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5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6"/>
            <a:ext cx="3513659" cy="277793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8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859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3704914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6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71" y="1532414"/>
            <a:ext cx="4655700" cy="4459191"/>
          </a:xfrm>
          <a:prstGeom prst="rect">
            <a:avLst/>
          </a:prstGeom>
        </p:spPr>
        <p:txBody>
          <a:bodyPr numCol="3" spcCol="17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925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868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69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0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1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2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3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4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5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6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7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8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79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0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1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2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3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4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5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6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7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8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89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0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1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2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3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4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5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6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7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8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99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0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1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2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3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4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5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6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7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8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09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0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1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2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3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4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5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6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7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8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19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0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1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2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3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24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926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2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69" y="433468"/>
            <a:ext cx="1755002" cy="27805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2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8"/>
            <a:ext cx="3513659" cy="277793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29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117615" y="433468"/>
            <a:ext cx="1592914" cy="278050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9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9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71" y="1532414"/>
            <a:ext cx="4655700" cy="4459191"/>
          </a:xfrm>
          <a:prstGeom prst="rect">
            <a:avLst/>
          </a:prstGeom>
        </p:spPr>
        <p:txBody>
          <a:bodyPr numCol="3" spcCol="17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32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3704914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997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940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1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2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3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4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5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6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7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8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49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0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1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2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3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4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5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6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7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8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59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0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1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2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3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4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5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6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7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8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69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0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1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2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3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4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5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6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7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8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79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0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1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2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3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4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5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6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7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8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89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0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1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2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3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4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5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96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998" name="Rectangle 2"/>
          <p:cNvSpPr/>
          <p:nvPr/>
        </p:nvSpPr>
        <p:spPr>
          <a:xfrm>
            <a:off x="8129661" y="101089"/>
            <a:ext cx="933930" cy="136470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9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96869" y="433468"/>
            <a:ext cx="1755002" cy="2777933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0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196871" y="3394576"/>
            <a:ext cx="3513659" cy="277536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01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117615" y="433476"/>
            <a:ext cx="1592914" cy="1322424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0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7117615" y="1939077"/>
            <a:ext cx="1592914" cy="127232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0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71" y="1532414"/>
            <a:ext cx="4655700" cy="4459191"/>
          </a:xfrm>
          <a:prstGeom prst="rect">
            <a:avLst/>
          </a:prstGeom>
        </p:spPr>
        <p:txBody>
          <a:bodyPr numCol="3" spcCol="17999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05" name="Title Text"/>
          <p:cNvSpPr txBox="1">
            <a:spLocks noGrp="1"/>
          </p:cNvSpPr>
          <p:nvPr>
            <p:ph type="title"/>
          </p:nvPr>
        </p:nvSpPr>
        <p:spPr>
          <a:xfrm>
            <a:off x="1277357" y="395066"/>
            <a:ext cx="3704914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070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3013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4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5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6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7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8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19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0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1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2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3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4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5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6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7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8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29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0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1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2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3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4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5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6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7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8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39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0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1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2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3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4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5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6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7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8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49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0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1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2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3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4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5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6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7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8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59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0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1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2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3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4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5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6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7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8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69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071" name="Picture Placeholder 8"/>
          <p:cNvSpPr>
            <a:spLocks noGrp="1"/>
          </p:cNvSpPr>
          <p:nvPr>
            <p:ph type="pic" idx="13"/>
          </p:nvPr>
        </p:nvSpPr>
        <p:spPr>
          <a:xfrm>
            <a:off x="433471" y="433473"/>
            <a:ext cx="8277067" cy="599106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0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3470" y="433470"/>
            <a:ext cx="720001" cy="72000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>
              <a:defRPr sz="200">
                <a:solidFill>
                  <a:schemeClr val="accent1"/>
                </a:solidFill>
              </a:defRPr>
            </a:lvl1pPr>
            <a:lvl2pPr marL="0" indent="0">
              <a:defRPr sz="200">
                <a:solidFill>
                  <a:schemeClr val="accent1"/>
                </a:solidFill>
              </a:defRPr>
            </a:lvl2pPr>
            <a:lvl3pPr marL="0" indent="0">
              <a:defRPr sz="200">
                <a:solidFill>
                  <a:schemeClr val="accent1"/>
                </a:solidFill>
              </a:defRPr>
            </a:lvl3pPr>
            <a:lvl4pPr>
              <a:defRPr sz="200">
                <a:solidFill>
                  <a:schemeClr val="accent1"/>
                </a:solidFill>
              </a:defRPr>
            </a:lvl4pPr>
            <a:lvl5pPr>
              <a:defRPr sz="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73" name="Text Placeholder 140"/>
          <p:cNvSpPr>
            <a:spLocks noGrp="1"/>
          </p:cNvSpPr>
          <p:nvPr>
            <p:ph type="body" sz="quarter" idx="14"/>
          </p:nvPr>
        </p:nvSpPr>
        <p:spPr>
          <a:xfrm>
            <a:off x="1735339" y="2007044"/>
            <a:ext cx="2224341" cy="82646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  <a:defRPr b="1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74" name="Text Placeholder 140"/>
          <p:cNvSpPr>
            <a:spLocks noGrp="1"/>
          </p:cNvSpPr>
          <p:nvPr>
            <p:ph type="body" sz="quarter" idx="15"/>
          </p:nvPr>
        </p:nvSpPr>
        <p:spPr>
          <a:xfrm>
            <a:off x="5209242" y="2007044"/>
            <a:ext cx="2224341" cy="82646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  <a:defRPr b="1">
                <a:solidFill>
                  <a:schemeClr val="accent1"/>
                </a:solidFill>
              </a:defRPr>
            </a:pPr>
            <a:endParaRPr/>
          </a:p>
        </p:txBody>
      </p:sp>
      <p:sp>
        <p:nvSpPr>
          <p:cNvPr id="30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Freeform: Shape 247"/>
          <p:cNvSpPr/>
          <p:nvPr/>
        </p:nvSpPr>
        <p:spPr>
          <a:xfrm>
            <a:off x="6096" y="-1"/>
            <a:ext cx="6433458" cy="26502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0767" y="0"/>
                </a:lnTo>
                <a:lnTo>
                  <a:pt x="21600" y="7538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D9EBF0">
              <a:alpha val="8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3140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3083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4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5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6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7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8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89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0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1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2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3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4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5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6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7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8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99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0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1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2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3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4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5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6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7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8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09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0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1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2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3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4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5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6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7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8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19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0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1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2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3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4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5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6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7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8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29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0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1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2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3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4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5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6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7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8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39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1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142" name="Title Text"/>
          <p:cNvSpPr txBox="1">
            <a:spLocks noGrp="1"/>
          </p:cNvSpPr>
          <p:nvPr>
            <p:ph type="title"/>
          </p:nvPr>
        </p:nvSpPr>
        <p:spPr>
          <a:xfrm>
            <a:off x="1263743" y="395066"/>
            <a:ext cx="7529830" cy="88736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6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26569" y="1532414"/>
            <a:ext cx="3960698" cy="437694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7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84" name="Body Level One…"/>
          <p:cNvSpPr txBox="1">
            <a:spLocks noGrp="1"/>
          </p:cNvSpPr>
          <p:nvPr>
            <p:ph type="body" idx="1"/>
          </p:nvPr>
        </p:nvSpPr>
        <p:spPr>
          <a:xfrm>
            <a:off x="326569" y="1532414"/>
            <a:ext cx="8467005" cy="4459191"/>
          </a:xfrm>
          <a:prstGeom prst="rect">
            <a:avLst/>
          </a:prstGeom>
        </p:spPr>
        <p:txBody>
          <a:bodyPr numCol="2" spcCol="359999"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93" name="Body Level One…"/>
          <p:cNvSpPr txBox="1">
            <a:spLocks noGrp="1"/>
          </p:cNvSpPr>
          <p:nvPr>
            <p:ph type="body" idx="1"/>
          </p:nvPr>
        </p:nvSpPr>
        <p:spPr>
          <a:xfrm>
            <a:off x="326569" y="1532414"/>
            <a:ext cx="8467005" cy="4459191"/>
          </a:xfrm>
          <a:prstGeom prst="rect">
            <a:avLst/>
          </a:prstGeom>
        </p:spPr>
        <p:txBody>
          <a:bodyPr numCol="3" spcCol="179999"/>
          <a:lstStyle>
            <a:lvl1pPr>
              <a:spcBef>
                <a:spcPts val="500"/>
              </a:spcBef>
            </a:lvl1pPr>
            <a:lvl2pPr>
              <a:spcBef>
                <a:spcPts val="500"/>
              </a:spcBef>
            </a:lvl2pPr>
            <a:lvl3pPr>
              <a:spcBef>
                <a:spcPts val="500"/>
              </a:spcBef>
            </a:lvl3pPr>
            <a:lvl4pPr>
              <a:spcBef>
                <a:spcPts val="500"/>
              </a:spcBef>
            </a:lvl4pPr>
            <a:lvl5pPr>
              <a:spcBef>
                <a:spcPts val="5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4"/>
          <p:cNvGrpSpPr/>
          <p:nvPr/>
        </p:nvGrpSpPr>
        <p:grpSpPr>
          <a:xfrm>
            <a:off x="423438" y="431999"/>
            <a:ext cx="717425" cy="720001"/>
            <a:chOff x="0" y="0"/>
            <a:chExt cx="717423" cy="719999"/>
          </a:xfrm>
        </p:grpSpPr>
        <p:sp>
          <p:nvSpPr>
            <p:cNvPr id="2" name="Rectangle 5"/>
            <p:cNvSpPr/>
            <p:nvPr/>
          </p:nvSpPr>
          <p:spPr>
            <a:xfrm>
              <a:off x="0" y="0"/>
              <a:ext cx="717424" cy="720000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Freeform 6"/>
            <p:cNvSpPr/>
            <p:nvPr/>
          </p:nvSpPr>
          <p:spPr>
            <a:xfrm>
              <a:off x="83147" y="471660"/>
              <a:ext cx="33113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8" y="540"/>
                  </a:moveTo>
                  <a:cubicBezTo>
                    <a:pt x="655" y="675"/>
                    <a:pt x="0" y="3240"/>
                    <a:pt x="0" y="3510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982" y="3645"/>
                    <a:pt x="1473" y="2835"/>
                    <a:pt x="1473" y="2835"/>
                  </a:cubicBezTo>
                  <a:cubicBezTo>
                    <a:pt x="1964" y="2295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1127" y="21600"/>
                    <a:pt x="11127" y="21600"/>
                    <a:pt x="11127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618" y="364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818" y="54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Freeform 7"/>
            <p:cNvSpPr/>
            <p:nvPr/>
          </p:nvSpPr>
          <p:spPr>
            <a:xfrm>
              <a:off x="118466" y="472396"/>
              <a:ext cx="40839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76" y="0"/>
                  </a:moveTo>
                  <a:cubicBezTo>
                    <a:pt x="17649" y="0"/>
                    <a:pt x="17649" y="0"/>
                    <a:pt x="17649" y="0"/>
                  </a:cubicBezTo>
                  <a:cubicBezTo>
                    <a:pt x="17385" y="0"/>
                    <a:pt x="17385" y="0"/>
                    <a:pt x="17385" y="0"/>
                  </a:cubicBezTo>
                  <a:cubicBezTo>
                    <a:pt x="14620" y="0"/>
                    <a:pt x="14620" y="0"/>
                    <a:pt x="14620" y="0"/>
                  </a:cubicBezTo>
                  <a:cubicBezTo>
                    <a:pt x="14488" y="0"/>
                    <a:pt x="13961" y="0"/>
                    <a:pt x="13961" y="413"/>
                  </a:cubicBezTo>
                  <a:cubicBezTo>
                    <a:pt x="13961" y="550"/>
                    <a:pt x="14224" y="825"/>
                    <a:pt x="14488" y="825"/>
                  </a:cubicBezTo>
                  <a:cubicBezTo>
                    <a:pt x="15278" y="825"/>
                    <a:pt x="15278" y="825"/>
                    <a:pt x="15278" y="825"/>
                  </a:cubicBezTo>
                  <a:cubicBezTo>
                    <a:pt x="16068" y="963"/>
                    <a:pt x="16200" y="1376"/>
                    <a:pt x="16332" y="2201"/>
                  </a:cubicBezTo>
                  <a:cubicBezTo>
                    <a:pt x="16332" y="8255"/>
                    <a:pt x="16332" y="8255"/>
                    <a:pt x="16332" y="8255"/>
                  </a:cubicBezTo>
                  <a:cubicBezTo>
                    <a:pt x="16332" y="8943"/>
                    <a:pt x="16332" y="8943"/>
                    <a:pt x="16332" y="8943"/>
                  </a:cubicBezTo>
                  <a:cubicBezTo>
                    <a:pt x="5005" y="8805"/>
                    <a:pt x="5005" y="8805"/>
                    <a:pt x="5005" y="8805"/>
                  </a:cubicBezTo>
                  <a:cubicBezTo>
                    <a:pt x="5005" y="8255"/>
                    <a:pt x="5005" y="8255"/>
                    <a:pt x="5005" y="8255"/>
                  </a:cubicBezTo>
                  <a:cubicBezTo>
                    <a:pt x="5137" y="2201"/>
                    <a:pt x="5137" y="2201"/>
                    <a:pt x="5137" y="2201"/>
                  </a:cubicBezTo>
                  <a:cubicBezTo>
                    <a:pt x="5137" y="1376"/>
                    <a:pt x="5268" y="963"/>
                    <a:pt x="5927" y="825"/>
                  </a:cubicBezTo>
                  <a:cubicBezTo>
                    <a:pt x="5927" y="825"/>
                    <a:pt x="6585" y="825"/>
                    <a:pt x="6585" y="825"/>
                  </a:cubicBezTo>
                  <a:cubicBezTo>
                    <a:pt x="6849" y="825"/>
                    <a:pt x="6980" y="550"/>
                    <a:pt x="6980" y="413"/>
                  </a:cubicBezTo>
                  <a:cubicBezTo>
                    <a:pt x="6980" y="138"/>
                    <a:pt x="6717" y="0"/>
                    <a:pt x="6322" y="0"/>
                  </a:cubicBezTo>
                  <a:cubicBezTo>
                    <a:pt x="4083" y="0"/>
                    <a:pt x="4083" y="0"/>
                    <a:pt x="4083" y="0"/>
                  </a:cubicBezTo>
                  <a:cubicBezTo>
                    <a:pt x="3688" y="0"/>
                    <a:pt x="3688" y="0"/>
                    <a:pt x="3688" y="0"/>
                  </a:cubicBezTo>
                  <a:cubicBezTo>
                    <a:pt x="3293" y="0"/>
                    <a:pt x="3293" y="0"/>
                    <a:pt x="3293" y="0"/>
                  </a:cubicBezTo>
                  <a:cubicBezTo>
                    <a:pt x="659" y="0"/>
                    <a:pt x="659" y="0"/>
                    <a:pt x="659" y="0"/>
                  </a:cubicBezTo>
                  <a:cubicBezTo>
                    <a:pt x="263" y="0"/>
                    <a:pt x="0" y="138"/>
                    <a:pt x="0" y="413"/>
                  </a:cubicBezTo>
                  <a:cubicBezTo>
                    <a:pt x="0" y="550"/>
                    <a:pt x="132" y="825"/>
                    <a:pt x="395" y="825"/>
                  </a:cubicBezTo>
                  <a:cubicBezTo>
                    <a:pt x="1317" y="825"/>
                    <a:pt x="1317" y="825"/>
                    <a:pt x="1317" y="825"/>
                  </a:cubicBezTo>
                  <a:cubicBezTo>
                    <a:pt x="1976" y="963"/>
                    <a:pt x="2239" y="1376"/>
                    <a:pt x="2239" y="2201"/>
                  </a:cubicBezTo>
                  <a:cubicBezTo>
                    <a:pt x="2239" y="2201"/>
                    <a:pt x="2371" y="8255"/>
                    <a:pt x="2371" y="8255"/>
                  </a:cubicBezTo>
                  <a:cubicBezTo>
                    <a:pt x="2371" y="13208"/>
                    <a:pt x="2371" y="13208"/>
                    <a:pt x="2371" y="13208"/>
                  </a:cubicBezTo>
                  <a:cubicBezTo>
                    <a:pt x="2371" y="15959"/>
                    <a:pt x="2371" y="18161"/>
                    <a:pt x="2239" y="19399"/>
                  </a:cubicBezTo>
                  <a:cubicBezTo>
                    <a:pt x="2107" y="20224"/>
                    <a:pt x="1976" y="20637"/>
                    <a:pt x="1580" y="20637"/>
                  </a:cubicBezTo>
                  <a:cubicBezTo>
                    <a:pt x="1580" y="20637"/>
                    <a:pt x="790" y="20775"/>
                    <a:pt x="790" y="20775"/>
                  </a:cubicBezTo>
                  <a:cubicBezTo>
                    <a:pt x="527" y="20775"/>
                    <a:pt x="395" y="21050"/>
                    <a:pt x="395" y="21187"/>
                  </a:cubicBezTo>
                  <a:cubicBezTo>
                    <a:pt x="395" y="21600"/>
                    <a:pt x="922" y="21600"/>
                    <a:pt x="1054" y="21600"/>
                  </a:cubicBezTo>
                  <a:cubicBezTo>
                    <a:pt x="3293" y="21600"/>
                    <a:pt x="3293" y="21600"/>
                    <a:pt x="3293" y="21600"/>
                  </a:cubicBezTo>
                  <a:cubicBezTo>
                    <a:pt x="3688" y="21600"/>
                    <a:pt x="3688" y="21600"/>
                    <a:pt x="3688" y="21600"/>
                  </a:cubicBezTo>
                  <a:cubicBezTo>
                    <a:pt x="3951" y="21600"/>
                    <a:pt x="3951" y="21600"/>
                    <a:pt x="3951" y="21600"/>
                  </a:cubicBezTo>
                  <a:cubicBezTo>
                    <a:pt x="6980" y="21600"/>
                    <a:pt x="6980" y="21600"/>
                    <a:pt x="6980" y="21600"/>
                  </a:cubicBezTo>
                  <a:cubicBezTo>
                    <a:pt x="7507" y="21600"/>
                    <a:pt x="7639" y="21325"/>
                    <a:pt x="7639" y="21187"/>
                  </a:cubicBezTo>
                  <a:cubicBezTo>
                    <a:pt x="7639" y="21050"/>
                    <a:pt x="7507" y="20775"/>
                    <a:pt x="7244" y="20775"/>
                  </a:cubicBezTo>
                  <a:cubicBezTo>
                    <a:pt x="6059" y="20637"/>
                    <a:pt x="6059" y="20637"/>
                    <a:pt x="6059" y="20637"/>
                  </a:cubicBezTo>
                  <a:cubicBezTo>
                    <a:pt x="5400" y="20637"/>
                    <a:pt x="5268" y="20224"/>
                    <a:pt x="5137" y="19399"/>
                  </a:cubicBezTo>
                  <a:cubicBezTo>
                    <a:pt x="5005" y="18161"/>
                    <a:pt x="5005" y="15959"/>
                    <a:pt x="5005" y="13208"/>
                  </a:cubicBezTo>
                  <a:cubicBezTo>
                    <a:pt x="5005" y="10318"/>
                    <a:pt x="5005" y="10318"/>
                    <a:pt x="5005" y="10318"/>
                  </a:cubicBezTo>
                  <a:cubicBezTo>
                    <a:pt x="16332" y="10318"/>
                    <a:pt x="16332" y="10318"/>
                    <a:pt x="16332" y="10318"/>
                  </a:cubicBezTo>
                  <a:cubicBezTo>
                    <a:pt x="16332" y="13208"/>
                    <a:pt x="16332" y="13208"/>
                    <a:pt x="16332" y="13208"/>
                  </a:cubicBezTo>
                  <a:cubicBezTo>
                    <a:pt x="16332" y="15959"/>
                    <a:pt x="16332" y="18161"/>
                    <a:pt x="16200" y="19399"/>
                  </a:cubicBezTo>
                  <a:cubicBezTo>
                    <a:pt x="16068" y="20087"/>
                    <a:pt x="15937" y="20637"/>
                    <a:pt x="15541" y="20637"/>
                  </a:cubicBezTo>
                  <a:cubicBezTo>
                    <a:pt x="15541" y="20637"/>
                    <a:pt x="14883" y="20775"/>
                    <a:pt x="14883" y="20775"/>
                  </a:cubicBezTo>
                  <a:cubicBezTo>
                    <a:pt x="14488" y="20775"/>
                    <a:pt x="14356" y="21050"/>
                    <a:pt x="14356" y="21187"/>
                  </a:cubicBezTo>
                  <a:cubicBezTo>
                    <a:pt x="14356" y="21600"/>
                    <a:pt x="14883" y="21600"/>
                    <a:pt x="15015" y="21600"/>
                  </a:cubicBezTo>
                  <a:cubicBezTo>
                    <a:pt x="17254" y="21600"/>
                    <a:pt x="17254" y="21600"/>
                    <a:pt x="17254" y="21600"/>
                  </a:cubicBezTo>
                  <a:cubicBezTo>
                    <a:pt x="17649" y="21600"/>
                    <a:pt x="17649" y="21600"/>
                    <a:pt x="17649" y="21600"/>
                  </a:cubicBezTo>
                  <a:cubicBezTo>
                    <a:pt x="18044" y="21600"/>
                    <a:pt x="18044" y="21600"/>
                    <a:pt x="18044" y="21600"/>
                  </a:cubicBezTo>
                  <a:cubicBezTo>
                    <a:pt x="20941" y="21600"/>
                    <a:pt x="20941" y="21600"/>
                    <a:pt x="20941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468" y="20775"/>
                    <a:pt x="21205" y="20775"/>
                  </a:cubicBezTo>
                  <a:cubicBezTo>
                    <a:pt x="20020" y="20637"/>
                    <a:pt x="20020" y="20637"/>
                    <a:pt x="20020" y="20637"/>
                  </a:cubicBezTo>
                  <a:cubicBezTo>
                    <a:pt x="19361" y="20637"/>
                    <a:pt x="19229" y="20224"/>
                    <a:pt x="19098" y="19399"/>
                  </a:cubicBezTo>
                  <a:cubicBezTo>
                    <a:pt x="18966" y="18161"/>
                    <a:pt x="18966" y="15959"/>
                    <a:pt x="18966" y="13208"/>
                  </a:cubicBezTo>
                  <a:cubicBezTo>
                    <a:pt x="18966" y="8255"/>
                    <a:pt x="18966" y="8255"/>
                    <a:pt x="18966" y="8255"/>
                  </a:cubicBezTo>
                  <a:cubicBezTo>
                    <a:pt x="19098" y="2201"/>
                    <a:pt x="19098" y="2201"/>
                    <a:pt x="19098" y="2201"/>
                  </a:cubicBezTo>
                  <a:cubicBezTo>
                    <a:pt x="19098" y="1238"/>
                    <a:pt x="19361" y="963"/>
                    <a:pt x="19888" y="825"/>
                  </a:cubicBezTo>
                  <a:cubicBezTo>
                    <a:pt x="20546" y="825"/>
                    <a:pt x="20546" y="825"/>
                    <a:pt x="20546" y="825"/>
                  </a:cubicBezTo>
                  <a:cubicBezTo>
                    <a:pt x="20810" y="825"/>
                    <a:pt x="20941" y="550"/>
                    <a:pt x="20941" y="413"/>
                  </a:cubicBezTo>
                  <a:cubicBezTo>
                    <a:pt x="20941" y="0"/>
                    <a:pt x="20415" y="0"/>
                    <a:pt x="20283" y="0"/>
                  </a:cubicBezTo>
                  <a:lnTo>
                    <a:pt x="1817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Freeform 8"/>
            <p:cNvSpPr/>
            <p:nvPr/>
          </p:nvSpPr>
          <p:spPr>
            <a:xfrm>
              <a:off x="1644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6434" y="270"/>
                    <a:pt x="6434" y="270"/>
                    <a:pt x="6434" y="270"/>
                  </a:cubicBezTo>
                  <a:cubicBezTo>
                    <a:pt x="5745" y="270"/>
                    <a:pt x="5745" y="270"/>
                    <a:pt x="5745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230" y="1080"/>
                    <a:pt x="68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447" y="1215"/>
                    <a:pt x="3906" y="1620"/>
                    <a:pt x="3906" y="2430"/>
                  </a:cubicBezTo>
                  <a:cubicBezTo>
                    <a:pt x="4136" y="837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379" y="20655"/>
                    <a:pt x="137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515" y="21465"/>
                    <a:pt x="5515" y="21465"/>
                    <a:pt x="551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7923" y="21600"/>
                    <a:pt x="17923" y="21600"/>
                    <a:pt x="17923" y="21600"/>
                  </a:cubicBezTo>
                  <a:cubicBezTo>
                    <a:pt x="19762" y="21600"/>
                    <a:pt x="2045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221" y="17415"/>
                    <a:pt x="20221" y="17685"/>
                    <a:pt x="19991" y="17955"/>
                  </a:cubicBezTo>
                  <a:cubicBezTo>
                    <a:pt x="19762" y="19035"/>
                    <a:pt x="19302" y="19440"/>
                    <a:pt x="18153" y="19710"/>
                  </a:cubicBezTo>
                  <a:cubicBezTo>
                    <a:pt x="17004" y="20115"/>
                    <a:pt x="14936" y="20115"/>
                    <a:pt x="13787" y="20115"/>
                  </a:cubicBezTo>
                  <a:cubicBezTo>
                    <a:pt x="919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004" y="11070"/>
                    <a:pt x="17464" y="11475"/>
                    <a:pt x="17464" y="11880"/>
                  </a:cubicBezTo>
                  <a:cubicBezTo>
                    <a:pt x="17464" y="11880"/>
                    <a:pt x="17694" y="12690"/>
                    <a:pt x="17694" y="12690"/>
                  </a:cubicBezTo>
                  <a:cubicBezTo>
                    <a:pt x="17694" y="12960"/>
                    <a:pt x="1792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532" y="9045"/>
                    <a:pt x="19532" y="9045"/>
                    <a:pt x="19532" y="9045"/>
                  </a:cubicBezTo>
                  <a:cubicBezTo>
                    <a:pt x="19532" y="8640"/>
                    <a:pt x="1907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694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9191" y="1755"/>
                    <a:pt x="14247" y="1755"/>
                    <a:pt x="1493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153" y="2565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532" y="4050"/>
                    <a:pt x="19762" y="3645"/>
                  </a:cubicBezTo>
                  <a:cubicBezTo>
                    <a:pt x="19762" y="3645"/>
                    <a:pt x="19991" y="2160"/>
                    <a:pt x="19991" y="2160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19991" y="1755"/>
                    <a:pt x="20221" y="810"/>
                    <a:pt x="20221" y="810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762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Freeform 9"/>
            <p:cNvSpPr/>
            <p:nvPr/>
          </p:nvSpPr>
          <p:spPr>
            <a:xfrm>
              <a:off x="208972" y="472396"/>
              <a:ext cx="39000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108" y="0"/>
                  </a:moveTo>
                  <a:cubicBezTo>
                    <a:pt x="18554" y="0"/>
                    <a:pt x="18554" y="0"/>
                    <a:pt x="18554" y="0"/>
                  </a:cubicBezTo>
                  <a:cubicBezTo>
                    <a:pt x="18277" y="0"/>
                    <a:pt x="18277" y="0"/>
                    <a:pt x="18277" y="0"/>
                  </a:cubicBezTo>
                  <a:cubicBezTo>
                    <a:pt x="15646" y="0"/>
                    <a:pt x="15646" y="0"/>
                    <a:pt x="15646" y="0"/>
                  </a:cubicBezTo>
                  <a:cubicBezTo>
                    <a:pt x="15508" y="0"/>
                    <a:pt x="14954" y="0"/>
                    <a:pt x="14954" y="405"/>
                  </a:cubicBezTo>
                  <a:cubicBezTo>
                    <a:pt x="14954" y="540"/>
                    <a:pt x="15092" y="810"/>
                    <a:pt x="15369" y="810"/>
                  </a:cubicBezTo>
                  <a:cubicBezTo>
                    <a:pt x="16338" y="810"/>
                    <a:pt x="16338" y="810"/>
                    <a:pt x="16338" y="810"/>
                  </a:cubicBezTo>
                  <a:cubicBezTo>
                    <a:pt x="17169" y="945"/>
                    <a:pt x="17308" y="1350"/>
                    <a:pt x="17308" y="2160"/>
                  </a:cubicBezTo>
                  <a:cubicBezTo>
                    <a:pt x="17308" y="2160"/>
                    <a:pt x="17446" y="8100"/>
                    <a:pt x="17446" y="8100"/>
                  </a:cubicBezTo>
                  <a:cubicBezTo>
                    <a:pt x="17446" y="11610"/>
                    <a:pt x="17446" y="11610"/>
                    <a:pt x="17446" y="11610"/>
                  </a:cubicBezTo>
                  <a:cubicBezTo>
                    <a:pt x="17446" y="14850"/>
                    <a:pt x="16892" y="16875"/>
                    <a:pt x="15785" y="18225"/>
                  </a:cubicBezTo>
                  <a:cubicBezTo>
                    <a:pt x="14815" y="19440"/>
                    <a:pt x="13154" y="20115"/>
                    <a:pt x="11492" y="20115"/>
                  </a:cubicBezTo>
                  <a:cubicBezTo>
                    <a:pt x="9969" y="20115"/>
                    <a:pt x="8723" y="19845"/>
                    <a:pt x="7477" y="18630"/>
                  </a:cubicBezTo>
                  <a:cubicBezTo>
                    <a:pt x="6369" y="17685"/>
                    <a:pt x="5400" y="16200"/>
                    <a:pt x="5400" y="12015"/>
                  </a:cubicBezTo>
                  <a:cubicBezTo>
                    <a:pt x="5400" y="8100"/>
                    <a:pt x="5400" y="8100"/>
                    <a:pt x="5400" y="8100"/>
                  </a:cubicBezTo>
                  <a:cubicBezTo>
                    <a:pt x="5400" y="2160"/>
                    <a:pt x="5400" y="2160"/>
                    <a:pt x="5400" y="2160"/>
                  </a:cubicBezTo>
                  <a:cubicBezTo>
                    <a:pt x="5538" y="1215"/>
                    <a:pt x="5677" y="945"/>
                    <a:pt x="6231" y="810"/>
                  </a:cubicBezTo>
                  <a:cubicBezTo>
                    <a:pt x="6231" y="810"/>
                    <a:pt x="6923" y="810"/>
                    <a:pt x="6923" y="810"/>
                  </a:cubicBezTo>
                  <a:cubicBezTo>
                    <a:pt x="7200" y="810"/>
                    <a:pt x="7338" y="540"/>
                    <a:pt x="7338" y="405"/>
                  </a:cubicBezTo>
                  <a:cubicBezTo>
                    <a:pt x="7338" y="0"/>
                    <a:pt x="6923" y="0"/>
                    <a:pt x="6785" y="0"/>
                  </a:cubicBezTo>
                  <a:cubicBezTo>
                    <a:pt x="4708" y="0"/>
                    <a:pt x="4708" y="0"/>
                    <a:pt x="4708" y="0"/>
                  </a:cubicBezTo>
                  <a:cubicBezTo>
                    <a:pt x="3877" y="0"/>
                    <a:pt x="3877" y="0"/>
                    <a:pt x="3877" y="0"/>
                  </a:cubicBezTo>
                  <a:cubicBezTo>
                    <a:pt x="3323" y="0"/>
                    <a:pt x="3323" y="0"/>
                    <a:pt x="3323" y="0"/>
                  </a:cubicBezTo>
                  <a:cubicBezTo>
                    <a:pt x="692" y="0"/>
                    <a:pt x="692" y="0"/>
                    <a:pt x="692" y="0"/>
                  </a:cubicBezTo>
                  <a:cubicBezTo>
                    <a:pt x="554" y="0"/>
                    <a:pt x="0" y="0"/>
                    <a:pt x="0" y="405"/>
                  </a:cubicBezTo>
                  <a:cubicBezTo>
                    <a:pt x="0" y="540"/>
                    <a:pt x="138" y="810"/>
                    <a:pt x="415" y="810"/>
                  </a:cubicBezTo>
                  <a:cubicBezTo>
                    <a:pt x="1385" y="810"/>
                    <a:pt x="1385" y="810"/>
                    <a:pt x="1385" y="810"/>
                  </a:cubicBezTo>
                  <a:cubicBezTo>
                    <a:pt x="2077" y="945"/>
                    <a:pt x="2354" y="1350"/>
                    <a:pt x="2354" y="2160"/>
                  </a:cubicBezTo>
                  <a:cubicBezTo>
                    <a:pt x="2492" y="8100"/>
                    <a:pt x="2492" y="8100"/>
                    <a:pt x="2492" y="8100"/>
                  </a:cubicBezTo>
                  <a:cubicBezTo>
                    <a:pt x="2492" y="12150"/>
                    <a:pt x="2492" y="12150"/>
                    <a:pt x="2492" y="12150"/>
                  </a:cubicBezTo>
                  <a:cubicBezTo>
                    <a:pt x="2492" y="16605"/>
                    <a:pt x="3877" y="18495"/>
                    <a:pt x="4985" y="19575"/>
                  </a:cubicBezTo>
                  <a:cubicBezTo>
                    <a:pt x="6923" y="21330"/>
                    <a:pt x="9554" y="21600"/>
                    <a:pt x="10938" y="21600"/>
                  </a:cubicBezTo>
                  <a:cubicBezTo>
                    <a:pt x="12462" y="21600"/>
                    <a:pt x="14815" y="21465"/>
                    <a:pt x="16892" y="19575"/>
                  </a:cubicBezTo>
                  <a:cubicBezTo>
                    <a:pt x="19385" y="17415"/>
                    <a:pt x="19662" y="13905"/>
                    <a:pt x="19662" y="11070"/>
                  </a:cubicBezTo>
                  <a:cubicBezTo>
                    <a:pt x="19662" y="8100"/>
                    <a:pt x="19662" y="8100"/>
                    <a:pt x="19662" y="8100"/>
                  </a:cubicBezTo>
                  <a:cubicBezTo>
                    <a:pt x="19662" y="2160"/>
                    <a:pt x="19662" y="2160"/>
                    <a:pt x="19662" y="2160"/>
                  </a:cubicBezTo>
                  <a:cubicBezTo>
                    <a:pt x="19800" y="1215"/>
                    <a:pt x="19938" y="945"/>
                    <a:pt x="20492" y="810"/>
                  </a:cubicBezTo>
                  <a:cubicBezTo>
                    <a:pt x="20631" y="810"/>
                    <a:pt x="21185" y="810"/>
                    <a:pt x="21185" y="810"/>
                  </a:cubicBezTo>
                  <a:cubicBezTo>
                    <a:pt x="21462" y="810"/>
                    <a:pt x="21600" y="540"/>
                    <a:pt x="21600" y="405"/>
                  </a:cubicBezTo>
                  <a:cubicBezTo>
                    <a:pt x="21600" y="0"/>
                    <a:pt x="21185" y="0"/>
                    <a:pt x="21046" y="0"/>
                  </a:cubicBezTo>
                  <a:lnTo>
                    <a:pt x="1910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Freeform 10"/>
            <p:cNvSpPr/>
            <p:nvPr/>
          </p:nvSpPr>
          <p:spPr>
            <a:xfrm>
              <a:off x="253121" y="471660"/>
              <a:ext cx="41943" cy="40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86" y="1600"/>
                  </a:moveTo>
                  <a:cubicBezTo>
                    <a:pt x="2186" y="17200"/>
                    <a:pt x="2186" y="17200"/>
                    <a:pt x="2186" y="17200"/>
                  </a:cubicBezTo>
                  <a:cubicBezTo>
                    <a:pt x="2186" y="19600"/>
                    <a:pt x="2057" y="20267"/>
                    <a:pt x="1543" y="20400"/>
                  </a:cubicBezTo>
                  <a:cubicBezTo>
                    <a:pt x="1414" y="20400"/>
                    <a:pt x="514" y="20533"/>
                    <a:pt x="514" y="20533"/>
                  </a:cubicBezTo>
                  <a:cubicBezTo>
                    <a:pt x="129" y="20533"/>
                    <a:pt x="0" y="20800"/>
                    <a:pt x="0" y="20933"/>
                  </a:cubicBezTo>
                  <a:cubicBezTo>
                    <a:pt x="0" y="21333"/>
                    <a:pt x="514" y="21333"/>
                    <a:pt x="643" y="21333"/>
                  </a:cubicBezTo>
                  <a:cubicBezTo>
                    <a:pt x="2829" y="21333"/>
                    <a:pt x="2829" y="21333"/>
                    <a:pt x="2829" y="21333"/>
                  </a:cubicBezTo>
                  <a:cubicBezTo>
                    <a:pt x="3214" y="21333"/>
                    <a:pt x="3214" y="21333"/>
                    <a:pt x="3214" y="21333"/>
                  </a:cubicBezTo>
                  <a:cubicBezTo>
                    <a:pt x="3600" y="21333"/>
                    <a:pt x="3600" y="21333"/>
                    <a:pt x="3600" y="21333"/>
                  </a:cubicBezTo>
                  <a:cubicBezTo>
                    <a:pt x="5914" y="21333"/>
                    <a:pt x="5914" y="21333"/>
                    <a:pt x="5914" y="21333"/>
                  </a:cubicBezTo>
                  <a:cubicBezTo>
                    <a:pt x="6171" y="21333"/>
                    <a:pt x="6686" y="21333"/>
                    <a:pt x="6686" y="20933"/>
                  </a:cubicBezTo>
                  <a:cubicBezTo>
                    <a:pt x="6686" y="20800"/>
                    <a:pt x="6557" y="20533"/>
                    <a:pt x="6300" y="20533"/>
                  </a:cubicBezTo>
                  <a:cubicBezTo>
                    <a:pt x="5014" y="20400"/>
                    <a:pt x="5014" y="20400"/>
                    <a:pt x="5014" y="20400"/>
                  </a:cubicBezTo>
                  <a:cubicBezTo>
                    <a:pt x="4500" y="20267"/>
                    <a:pt x="4114" y="19733"/>
                    <a:pt x="4114" y="17467"/>
                  </a:cubicBezTo>
                  <a:cubicBezTo>
                    <a:pt x="4114" y="17467"/>
                    <a:pt x="3857" y="6000"/>
                    <a:pt x="3729" y="4933"/>
                  </a:cubicBezTo>
                  <a:cubicBezTo>
                    <a:pt x="4371" y="5733"/>
                    <a:pt x="10286" y="12400"/>
                    <a:pt x="10286" y="12400"/>
                  </a:cubicBezTo>
                  <a:cubicBezTo>
                    <a:pt x="13114" y="15600"/>
                    <a:pt x="16843" y="19467"/>
                    <a:pt x="17100" y="19733"/>
                  </a:cubicBezTo>
                  <a:cubicBezTo>
                    <a:pt x="18643" y="21333"/>
                    <a:pt x="18900" y="21600"/>
                    <a:pt x="19157" y="21600"/>
                  </a:cubicBezTo>
                  <a:cubicBezTo>
                    <a:pt x="19543" y="21600"/>
                    <a:pt x="19671" y="21200"/>
                    <a:pt x="19671" y="19467"/>
                  </a:cubicBezTo>
                  <a:cubicBezTo>
                    <a:pt x="19671" y="19467"/>
                    <a:pt x="19671" y="3467"/>
                    <a:pt x="19671" y="3467"/>
                  </a:cubicBezTo>
                  <a:cubicBezTo>
                    <a:pt x="19671" y="1733"/>
                    <a:pt x="19800" y="1333"/>
                    <a:pt x="20443" y="1200"/>
                  </a:cubicBezTo>
                  <a:cubicBezTo>
                    <a:pt x="20443" y="1200"/>
                    <a:pt x="21086" y="1200"/>
                    <a:pt x="21086" y="1200"/>
                  </a:cubicBezTo>
                  <a:cubicBezTo>
                    <a:pt x="21471" y="1200"/>
                    <a:pt x="21600" y="933"/>
                    <a:pt x="21600" y="800"/>
                  </a:cubicBezTo>
                  <a:cubicBezTo>
                    <a:pt x="21600" y="400"/>
                    <a:pt x="21086" y="400"/>
                    <a:pt x="20957" y="400"/>
                  </a:cubicBezTo>
                  <a:cubicBezTo>
                    <a:pt x="19157" y="400"/>
                    <a:pt x="19157" y="400"/>
                    <a:pt x="19157" y="400"/>
                  </a:cubicBezTo>
                  <a:cubicBezTo>
                    <a:pt x="18643" y="400"/>
                    <a:pt x="18643" y="400"/>
                    <a:pt x="18643" y="400"/>
                  </a:cubicBezTo>
                  <a:cubicBezTo>
                    <a:pt x="18129" y="400"/>
                    <a:pt x="18129" y="400"/>
                    <a:pt x="18129" y="400"/>
                  </a:cubicBezTo>
                  <a:cubicBezTo>
                    <a:pt x="15943" y="400"/>
                    <a:pt x="15943" y="400"/>
                    <a:pt x="15943" y="400"/>
                  </a:cubicBezTo>
                  <a:cubicBezTo>
                    <a:pt x="15686" y="400"/>
                    <a:pt x="15171" y="400"/>
                    <a:pt x="15171" y="800"/>
                  </a:cubicBezTo>
                  <a:cubicBezTo>
                    <a:pt x="15171" y="1067"/>
                    <a:pt x="15300" y="1200"/>
                    <a:pt x="15557" y="1200"/>
                  </a:cubicBezTo>
                  <a:cubicBezTo>
                    <a:pt x="16843" y="1333"/>
                    <a:pt x="16843" y="1333"/>
                    <a:pt x="16843" y="1333"/>
                  </a:cubicBezTo>
                  <a:cubicBezTo>
                    <a:pt x="17486" y="1467"/>
                    <a:pt x="17743" y="1867"/>
                    <a:pt x="17743" y="3733"/>
                  </a:cubicBezTo>
                  <a:cubicBezTo>
                    <a:pt x="17743" y="3733"/>
                    <a:pt x="18000" y="14400"/>
                    <a:pt x="18000" y="16933"/>
                  </a:cubicBezTo>
                  <a:cubicBezTo>
                    <a:pt x="17486" y="16400"/>
                    <a:pt x="16071" y="14800"/>
                    <a:pt x="16071" y="14800"/>
                  </a:cubicBezTo>
                  <a:cubicBezTo>
                    <a:pt x="12086" y="10267"/>
                    <a:pt x="12086" y="10267"/>
                    <a:pt x="12086" y="10267"/>
                  </a:cubicBezTo>
                  <a:cubicBezTo>
                    <a:pt x="3471" y="667"/>
                    <a:pt x="3471" y="667"/>
                    <a:pt x="3471" y="667"/>
                  </a:cubicBezTo>
                  <a:cubicBezTo>
                    <a:pt x="3086" y="267"/>
                    <a:pt x="2829" y="0"/>
                    <a:pt x="2700" y="0"/>
                  </a:cubicBezTo>
                  <a:cubicBezTo>
                    <a:pt x="2186" y="0"/>
                    <a:pt x="2186" y="533"/>
                    <a:pt x="2186" y="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Freeform 11"/>
            <p:cNvSpPr/>
            <p:nvPr/>
          </p:nvSpPr>
          <p:spPr>
            <a:xfrm>
              <a:off x="302053" y="472396"/>
              <a:ext cx="13982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86" y="0"/>
                  </a:moveTo>
                  <a:cubicBezTo>
                    <a:pt x="10029" y="0"/>
                    <a:pt x="10029" y="0"/>
                    <a:pt x="10029" y="0"/>
                  </a:cubicBezTo>
                  <a:cubicBezTo>
                    <a:pt x="8871" y="0"/>
                    <a:pt x="8871" y="0"/>
                    <a:pt x="8871" y="0"/>
                  </a:cubicBezTo>
                  <a:cubicBezTo>
                    <a:pt x="1929" y="0"/>
                    <a:pt x="1929" y="0"/>
                    <a:pt x="1929" y="0"/>
                  </a:cubicBezTo>
                  <a:cubicBezTo>
                    <a:pt x="1543" y="0"/>
                    <a:pt x="0" y="0"/>
                    <a:pt x="0" y="413"/>
                  </a:cubicBezTo>
                  <a:cubicBezTo>
                    <a:pt x="0" y="550"/>
                    <a:pt x="771" y="825"/>
                    <a:pt x="1543" y="825"/>
                  </a:cubicBezTo>
                  <a:cubicBezTo>
                    <a:pt x="3857" y="825"/>
                    <a:pt x="3857" y="825"/>
                    <a:pt x="3857" y="825"/>
                  </a:cubicBezTo>
                  <a:cubicBezTo>
                    <a:pt x="5014" y="963"/>
                    <a:pt x="5786" y="1238"/>
                    <a:pt x="5786" y="2201"/>
                  </a:cubicBezTo>
                  <a:cubicBezTo>
                    <a:pt x="5786" y="2201"/>
                    <a:pt x="6171" y="8255"/>
                    <a:pt x="6171" y="8255"/>
                  </a:cubicBezTo>
                  <a:cubicBezTo>
                    <a:pt x="6171" y="13208"/>
                    <a:pt x="6171" y="13208"/>
                    <a:pt x="6171" y="13208"/>
                  </a:cubicBezTo>
                  <a:cubicBezTo>
                    <a:pt x="6171" y="15959"/>
                    <a:pt x="6171" y="18161"/>
                    <a:pt x="5786" y="19399"/>
                  </a:cubicBezTo>
                  <a:cubicBezTo>
                    <a:pt x="5400" y="20224"/>
                    <a:pt x="5014" y="20637"/>
                    <a:pt x="3857" y="20637"/>
                  </a:cubicBezTo>
                  <a:cubicBezTo>
                    <a:pt x="3857" y="20637"/>
                    <a:pt x="1543" y="20775"/>
                    <a:pt x="1543" y="20775"/>
                  </a:cubicBezTo>
                  <a:cubicBezTo>
                    <a:pt x="771" y="20775"/>
                    <a:pt x="386" y="21050"/>
                    <a:pt x="386" y="21187"/>
                  </a:cubicBezTo>
                  <a:cubicBezTo>
                    <a:pt x="386" y="21600"/>
                    <a:pt x="1929" y="21600"/>
                    <a:pt x="2314" y="21600"/>
                  </a:cubicBezTo>
                  <a:cubicBezTo>
                    <a:pt x="8486" y="21600"/>
                    <a:pt x="8486" y="21600"/>
                    <a:pt x="8486" y="21600"/>
                  </a:cubicBezTo>
                  <a:cubicBezTo>
                    <a:pt x="10029" y="21600"/>
                    <a:pt x="10029" y="21600"/>
                    <a:pt x="10029" y="21600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9671" y="21600"/>
                    <a:pt x="19671" y="21600"/>
                    <a:pt x="19671" y="21600"/>
                  </a:cubicBezTo>
                  <a:cubicBezTo>
                    <a:pt x="21214" y="21600"/>
                    <a:pt x="21600" y="21325"/>
                    <a:pt x="21600" y="21187"/>
                  </a:cubicBezTo>
                  <a:cubicBezTo>
                    <a:pt x="21600" y="21050"/>
                    <a:pt x="21214" y="20775"/>
                    <a:pt x="20443" y="20775"/>
                  </a:cubicBezTo>
                  <a:cubicBezTo>
                    <a:pt x="16971" y="20637"/>
                    <a:pt x="16971" y="20637"/>
                    <a:pt x="16971" y="20637"/>
                  </a:cubicBezTo>
                  <a:cubicBezTo>
                    <a:pt x="15043" y="20637"/>
                    <a:pt x="14657" y="20224"/>
                    <a:pt x="14271" y="19399"/>
                  </a:cubicBezTo>
                  <a:cubicBezTo>
                    <a:pt x="13886" y="18161"/>
                    <a:pt x="13886" y="15959"/>
                    <a:pt x="13886" y="13208"/>
                  </a:cubicBezTo>
                  <a:cubicBezTo>
                    <a:pt x="13886" y="8255"/>
                    <a:pt x="13886" y="8255"/>
                    <a:pt x="13886" y="8255"/>
                  </a:cubicBezTo>
                  <a:cubicBezTo>
                    <a:pt x="13886" y="2201"/>
                    <a:pt x="13886" y="2201"/>
                    <a:pt x="13886" y="2201"/>
                  </a:cubicBezTo>
                  <a:cubicBezTo>
                    <a:pt x="14271" y="1376"/>
                    <a:pt x="14657" y="963"/>
                    <a:pt x="16586" y="825"/>
                  </a:cubicBezTo>
                  <a:cubicBezTo>
                    <a:pt x="16586" y="825"/>
                    <a:pt x="18129" y="825"/>
                    <a:pt x="18129" y="825"/>
                  </a:cubicBezTo>
                  <a:cubicBezTo>
                    <a:pt x="18900" y="825"/>
                    <a:pt x="19671" y="550"/>
                    <a:pt x="19671" y="413"/>
                  </a:cubicBezTo>
                  <a:cubicBezTo>
                    <a:pt x="19671" y="0"/>
                    <a:pt x="18129" y="0"/>
                    <a:pt x="17743" y="0"/>
                  </a:cubicBez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Freeform 12"/>
            <p:cNvSpPr/>
            <p:nvPr/>
          </p:nvSpPr>
          <p:spPr>
            <a:xfrm>
              <a:off x="318242" y="472396"/>
              <a:ext cx="41206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58" y="0"/>
                  </a:moveTo>
                  <a:cubicBezTo>
                    <a:pt x="18867" y="0"/>
                    <a:pt x="18867" y="0"/>
                    <a:pt x="18867" y="0"/>
                  </a:cubicBezTo>
                  <a:cubicBezTo>
                    <a:pt x="18217" y="0"/>
                    <a:pt x="18217" y="0"/>
                    <a:pt x="18217" y="0"/>
                  </a:cubicBezTo>
                  <a:cubicBezTo>
                    <a:pt x="16265" y="0"/>
                    <a:pt x="16265" y="0"/>
                    <a:pt x="16265" y="0"/>
                  </a:cubicBezTo>
                  <a:cubicBezTo>
                    <a:pt x="16005" y="0"/>
                    <a:pt x="15484" y="0"/>
                    <a:pt x="15484" y="405"/>
                  </a:cubicBezTo>
                  <a:cubicBezTo>
                    <a:pt x="15484" y="540"/>
                    <a:pt x="15484" y="810"/>
                    <a:pt x="16005" y="810"/>
                  </a:cubicBezTo>
                  <a:cubicBezTo>
                    <a:pt x="16916" y="810"/>
                    <a:pt x="16916" y="810"/>
                    <a:pt x="16916" y="810"/>
                  </a:cubicBezTo>
                  <a:cubicBezTo>
                    <a:pt x="17046" y="945"/>
                    <a:pt x="17046" y="1215"/>
                    <a:pt x="17046" y="1350"/>
                  </a:cubicBezTo>
                  <a:cubicBezTo>
                    <a:pt x="16916" y="2295"/>
                    <a:pt x="16916" y="2295"/>
                    <a:pt x="16916" y="2295"/>
                  </a:cubicBezTo>
                  <a:cubicBezTo>
                    <a:pt x="16395" y="4050"/>
                    <a:pt x="13012" y="13095"/>
                    <a:pt x="11451" y="17145"/>
                  </a:cubicBezTo>
                  <a:cubicBezTo>
                    <a:pt x="11060" y="16200"/>
                    <a:pt x="6506" y="3510"/>
                    <a:pt x="6506" y="3510"/>
                  </a:cubicBezTo>
                  <a:cubicBezTo>
                    <a:pt x="6116" y="2430"/>
                    <a:pt x="5725" y="1620"/>
                    <a:pt x="5725" y="1215"/>
                  </a:cubicBezTo>
                  <a:cubicBezTo>
                    <a:pt x="5725" y="1080"/>
                    <a:pt x="5855" y="945"/>
                    <a:pt x="5986" y="945"/>
                  </a:cubicBezTo>
                  <a:cubicBezTo>
                    <a:pt x="6896" y="810"/>
                    <a:pt x="6896" y="810"/>
                    <a:pt x="6896" y="810"/>
                  </a:cubicBezTo>
                  <a:cubicBezTo>
                    <a:pt x="7287" y="810"/>
                    <a:pt x="7417" y="540"/>
                    <a:pt x="7417" y="405"/>
                  </a:cubicBezTo>
                  <a:cubicBezTo>
                    <a:pt x="7417" y="0"/>
                    <a:pt x="6766" y="0"/>
                    <a:pt x="6506" y="0"/>
                  </a:cubicBezTo>
                  <a:cubicBezTo>
                    <a:pt x="4554" y="0"/>
                    <a:pt x="4554" y="0"/>
                    <a:pt x="4554" y="0"/>
                  </a:cubicBezTo>
                  <a:cubicBezTo>
                    <a:pt x="4034" y="0"/>
                    <a:pt x="4034" y="0"/>
                    <a:pt x="4034" y="0"/>
                  </a:cubicBezTo>
                  <a:cubicBezTo>
                    <a:pt x="3383" y="0"/>
                    <a:pt x="3383" y="0"/>
                    <a:pt x="3383" y="0"/>
                  </a:cubicBezTo>
                  <a:cubicBezTo>
                    <a:pt x="911" y="0"/>
                    <a:pt x="911" y="0"/>
                    <a:pt x="911" y="0"/>
                  </a:cubicBezTo>
                  <a:cubicBezTo>
                    <a:pt x="520" y="0"/>
                    <a:pt x="0" y="0"/>
                    <a:pt x="0" y="405"/>
                  </a:cubicBezTo>
                  <a:cubicBezTo>
                    <a:pt x="0" y="540"/>
                    <a:pt x="130" y="810"/>
                    <a:pt x="390" y="810"/>
                  </a:cubicBezTo>
                  <a:cubicBezTo>
                    <a:pt x="1301" y="810"/>
                    <a:pt x="1301" y="810"/>
                    <a:pt x="1301" y="810"/>
                  </a:cubicBezTo>
                  <a:cubicBezTo>
                    <a:pt x="2212" y="1080"/>
                    <a:pt x="2602" y="1350"/>
                    <a:pt x="3123" y="2835"/>
                  </a:cubicBezTo>
                  <a:cubicBezTo>
                    <a:pt x="9759" y="19980"/>
                    <a:pt x="9759" y="19980"/>
                    <a:pt x="9759" y="19980"/>
                  </a:cubicBezTo>
                  <a:cubicBezTo>
                    <a:pt x="10149" y="21195"/>
                    <a:pt x="10410" y="21600"/>
                    <a:pt x="10800" y="21600"/>
                  </a:cubicBezTo>
                  <a:cubicBezTo>
                    <a:pt x="11190" y="21600"/>
                    <a:pt x="11190" y="21330"/>
                    <a:pt x="11581" y="20385"/>
                  </a:cubicBezTo>
                  <a:cubicBezTo>
                    <a:pt x="12101" y="19440"/>
                    <a:pt x="12101" y="19440"/>
                    <a:pt x="12101" y="19440"/>
                  </a:cubicBezTo>
                  <a:cubicBezTo>
                    <a:pt x="15354" y="11340"/>
                    <a:pt x="15354" y="11340"/>
                    <a:pt x="15354" y="11340"/>
                  </a:cubicBezTo>
                  <a:cubicBezTo>
                    <a:pt x="16916" y="7425"/>
                    <a:pt x="16916" y="7425"/>
                    <a:pt x="16916" y="7425"/>
                  </a:cubicBezTo>
                  <a:cubicBezTo>
                    <a:pt x="18477" y="3510"/>
                    <a:pt x="18477" y="3510"/>
                    <a:pt x="18477" y="3510"/>
                  </a:cubicBezTo>
                  <a:cubicBezTo>
                    <a:pt x="19258" y="1755"/>
                    <a:pt x="19648" y="1215"/>
                    <a:pt x="19908" y="1080"/>
                  </a:cubicBezTo>
                  <a:cubicBezTo>
                    <a:pt x="20299" y="810"/>
                    <a:pt x="20819" y="810"/>
                    <a:pt x="21080" y="810"/>
                  </a:cubicBezTo>
                  <a:cubicBezTo>
                    <a:pt x="21470" y="810"/>
                    <a:pt x="21600" y="540"/>
                    <a:pt x="21600" y="405"/>
                  </a:cubicBezTo>
                  <a:cubicBezTo>
                    <a:pt x="21600" y="135"/>
                    <a:pt x="21340" y="0"/>
                    <a:pt x="20949" y="0"/>
                  </a:cubicBezTo>
                  <a:lnTo>
                    <a:pt x="1925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Freeform 13"/>
            <p:cNvSpPr/>
            <p:nvPr/>
          </p:nvSpPr>
          <p:spPr>
            <a:xfrm>
              <a:off x="361655" y="472028"/>
              <a:ext cx="23547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2" y="135"/>
                  </a:moveTo>
                  <a:cubicBezTo>
                    <a:pt x="19072" y="135"/>
                    <a:pt x="19072" y="135"/>
                    <a:pt x="19072" y="135"/>
                  </a:cubicBezTo>
                  <a:cubicBezTo>
                    <a:pt x="17234" y="270"/>
                    <a:pt x="17234" y="270"/>
                    <a:pt x="17234" y="270"/>
                  </a:cubicBezTo>
                  <a:cubicBezTo>
                    <a:pt x="17234" y="270"/>
                    <a:pt x="6434" y="270"/>
                    <a:pt x="6434" y="270"/>
                  </a:cubicBezTo>
                  <a:cubicBezTo>
                    <a:pt x="5974" y="270"/>
                    <a:pt x="5974" y="270"/>
                    <a:pt x="5974" y="270"/>
                  </a:cubicBezTo>
                  <a:cubicBezTo>
                    <a:pt x="1149" y="270"/>
                    <a:pt x="1149" y="270"/>
                    <a:pt x="1149" y="270"/>
                  </a:cubicBezTo>
                  <a:cubicBezTo>
                    <a:pt x="919" y="270"/>
                    <a:pt x="0" y="270"/>
                    <a:pt x="0" y="675"/>
                  </a:cubicBezTo>
                  <a:cubicBezTo>
                    <a:pt x="0" y="810"/>
                    <a:pt x="460" y="1080"/>
                    <a:pt x="919" y="1080"/>
                  </a:cubicBezTo>
                  <a:cubicBezTo>
                    <a:pt x="2298" y="1080"/>
                    <a:pt x="2298" y="1080"/>
                    <a:pt x="2298" y="1080"/>
                  </a:cubicBezTo>
                  <a:cubicBezTo>
                    <a:pt x="3677" y="1215"/>
                    <a:pt x="3906" y="1620"/>
                    <a:pt x="4136" y="2430"/>
                  </a:cubicBezTo>
                  <a:cubicBezTo>
                    <a:pt x="4136" y="2430"/>
                    <a:pt x="4136" y="8370"/>
                    <a:pt x="4136" y="8370"/>
                  </a:cubicBezTo>
                  <a:cubicBezTo>
                    <a:pt x="4136" y="13230"/>
                    <a:pt x="4136" y="13230"/>
                    <a:pt x="4136" y="13230"/>
                  </a:cubicBezTo>
                  <a:cubicBezTo>
                    <a:pt x="4136" y="15930"/>
                    <a:pt x="4136" y="18090"/>
                    <a:pt x="3906" y="19305"/>
                  </a:cubicBezTo>
                  <a:cubicBezTo>
                    <a:pt x="3677" y="20115"/>
                    <a:pt x="3447" y="20520"/>
                    <a:pt x="2757" y="20520"/>
                  </a:cubicBezTo>
                  <a:cubicBezTo>
                    <a:pt x="2757" y="20520"/>
                    <a:pt x="1609" y="20655"/>
                    <a:pt x="1609" y="20655"/>
                  </a:cubicBezTo>
                  <a:cubicBezTo>
                    <a:pt x="919" y="20655"/>
                    <a:pt x="689" y="20925"/>
                    <a:pt x="689" y="21060"/>
                  </a:cubicBezTo>
                  <a:cubicBezTo>
                    <a:pt x="689" y="21465"/>
                    <a:pt x="1609" y="21465"/>
                    <a:pt x="1838" y="21465"/>
                  </a:cubicBezTo>
                  <a:cubicBezTo>
                    <a:pt x="5745" y="21465"/>
                    <a:pt x="5745" y="21465"/>
                    <a:pt x="5745" y="21465"/>
                  </a:cubicBezTo>
                  <a:cubicBezTo>
                    <a:pt x="6434" y="21465"/>
                    <a:pt x="6434" y="21465"/>
                    <a:pt x="6434" y="21465"/>
                  </a:cubicBezTo>
                  <a:cubicBezTo>
                    <a:pt x="8272" y="21465"/>
                    <a:pt x="8272" y="21465"/>
                    <a:pt x="8272" y="21465"/>
                  </a:cubicBezTo>
                  <a:cubicBezTo>
                    <a:pt x="18153" y="21600"/>
                    <a:pt x="18153" y="21600"/>
                    <a:pt x="18153" y="21600"/>
                  </a:cubicBezTo>
                  <a:cubicBezTo>
                    <a:pt x="19991" y="21600"/>
                    <a:pt x="20681" y="21600"/>
                    <a:pt x="20911" y="20655"/>
                  </a:cubicBezTo>
                  <a:cubicBezTo>
                    <a:pt x="21140" y="20115"/>
                    <a:pt x="21600" y="18225"/>
                    <a:pt x="21600" y="17955"/>
                  </a:cubicBezTo>
                  <a:cubicBezTo>
                    <a:pt x="21600" y="17820"/>
                    <a:pt x="21600" y="17415"/>
                    <a:pt x="20911" y="17415"/>
                  </a:cubicBezTo>
                  <a:cubicBezTo>
                    <a:pt x="20451" y="17415"/>
                    <a:pt x="20221" y="17685"/>
                    <a:pt x="20221" y="17955"/>
                  </a:cubicBezTo>
                  <a:cubicBezTo>
                    <a:pt x="19762" y="19035"/>
                    <a:pt x="19302" y="19440"/>
                    <a:pt x="18383" y="19710"/>
                  </a:cubicBezTo>
                  <a:cubicBezTo>
                    <a:pt x="17234" y="20115"/>
                    <a:pt x="15166" y="20115"/>
                    <a:pt x="14017" y="20115"/>
                  </a:cubicBezTo>
                  <a:cubicBezTo>
                    <a:pt x="9421" y="20115"/>
                    <a:pt x="8962" y="19710"/>
                    <a:pt x="8732" y="17955"/>
                  </a:cubicBezTo>
                  <a:cubicBezTo>
                    <a:pt x="8732" y="14445"/>
                    <a:pt x="8732" y="14445"/>
                    <a:pt x="8732" y="14445"/>
                  </a:cubicBezTo>
                  <a:cubicBezTo>
                    <a:pt x="8732" y="13230"/>
                    <a:pt x="8732" y="13230"/>
                    <a:pt x="8732" y="13230"/>
                  </a:cubicBezTo>
                  <a:cubicBezTo>
                    <a:pt x="8732" y="10800"/>
                    <a:pt x="8732" y="10800"/>
                    <a:pt x="8732" y="10800"/>
                  </a:cubicBezTo>
                  <a:cubicBezTo>
                    <a:pt x="8732" y="10935"/>
                    <a:pt x="15396" y="11070"/>
                    <a:pt x="15396" y="11070"/>
                  </a:cubicBezTo>
                  <a:cubicBezTo>
                    <a:pt x="17234" y="11070"/>
                    <a:pt x="17464" y="11610"/>
                    <a:pt x="17694" y="11880"/>
                  </a:cubicBezTo>
                  <a:cubicBezTo>
                    <a:pt x="17694" y="12690"/>
                    <a:pt x="17694" y="12690"/>
                    <a:pt x="17694" y="12690"/>
                  </a:cubicBezTo>
                  <a:cubicBezTo>
                    <a:pt x="17694" y="12960"/>
                    <a:pt x="18153" y="13095"/>
                    <a:pt x="18383" y="13095"/>
                  </a:cubicBezTo>
                  <a:cubicBezTo>
                    <a:pt x="19072" y="13095"/>
                    <a:pt x="19072" y="12690"/>
                    <a:pt x="19072" y="12420"/>
                  </a:cubicBezTo>
                  <a:cubicBezTo>
                    <a:pt x="19302" y="10665"/>
                    <a:pt x="19302" y="10665"/>
                    <a:pt x="19302" y="10665"/>
                  </a:cubicBezTo>
                  <a:cubicBezTo>
                    <a:pt x="19302" y="10665"/>
                    <a:pt x="19762" y="9045"/>
                    <a:pt x="19762" y="9045"/>
                  </a:cubicBezTo>
                  <a:cubicBezTo>
                    <a:pt x="19762" y="8640"/>
                    <a:pt x="19302" y="8640"/>
                    <a:pt x="19072" y="8640"/>
                  </a:cubicBezTo>
                  <a:cubicBezTo>
                    <a:pt x="18153" y="9045"/>
                    <a:pt x="18153" y="9045"/>
                    <a:pt x="18153" y="9045"/>
                  </a:cubicBezTo>
                  <a:cubicBezTo>
                    <a:pt x="17923" y="9315"/>
                    <a:pt x="17234" y="9315"/>
                    <a:pt x="16085" y="9450"/>
                  </a:cubicBezTo>
                  <a:cubicBezTo>
                    <a:pt x="8732" y="9450"/>
                    <a:pt x="8732" y="9450"/>
                    <a:pt x="8732" y="9450"/>
                  </a:cubicBezTo>
                  <a:cubicBezTo>
                    <a:pt x="8732" y="1755"/>
                    <a:pt x="8732" y="1755"/>
                    <a:pt x="8732" y="1755"/>
                  </a:cubicBezTo>
                  <a:cubicBezTo>
                    <a:pt x="8732" y="1755"/>
                    <a:pt x="15166" y="1755"/>
                    <a:pt x="15166" y="1755"/>
                  </a:cubicBezTo>
                  <a:cubicBezTo>
                    <a:pt x="17694" y="2025"/>
                    <a:pt x="17923" y="2295"/>
                    <a:pt x="18153" y="2565"/>
                  </a:cubicBezTo>
                  <a:cubicBezTo>
                    <a:pt x="18383" y="3510"/>
                    <a:pt x="18383" y="3510"/>
                    <a:pt x="18383" y="3510"/>
                  </a:cubicBezTo>
                  <a:cubicBezTo>
                    <a:pt x="18383" y="4050"/>
                    <a:pt x="18843" y="4050"/>
                    <a:pt x="19072" y="4050"/>
                  </a:cubicBezTo>
                  <a:cubicBezTo>
                    <a:pt x="19302" y="4050"/>
                    <a:pt x="19762" y="4050"/>
                    <a:pt x="19762" y="3645"/>
                  </a:cubicBezTo>
                  <a:cubicBezTo>
                    <a:pt x="19762" y="3645"/>
                    <a:pt x="19991" y="2295"/>
                    <a:pt x="19991" y="2295"/>
                  </a:cubicBezTo>
                  <a:cubicBezTo>
                    <a:pt x="19991" y="1755"/>
                    <a:pt x="19991" y="1755"/>
                    <a:pt x="19991" y="1755"/>
                  </a:cubicBezTo>
                  <a:cubicBezTo>
                    <a:pt x="20451" y="405"/>
                    <a:pt x="20451" y="405"/>
                    <a:pt x="20451" y="405"/>
                  </a:cubicBezTo>
                  <a:cubicBezTo>
                    <a:pt x="20451" y="0"/>
                    <a:pt x="19991" y="0"/>
                    <a:pt x="19991" y="0"/>
                  </a:cubicBezTo>
                  <a:lnTo>
                    <a:pt x="19302" y="13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Freeform 14"/>
            <p:cNvSpPr/>
            <p:nvPr/>
          </p:nvSpPr>
          <p:spPr>
            <a:xfrm>
              <a:off x="391823" y="472396"/>
              <a:ext cx="3936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15" y="0"/>
                  </a:moveTo>
                  <a:cubicBezTo>
                    <a:pt x="3852" y="0"/>
                    <a:pt x="3852" y="0"/>
                    <a:pt x="3852" y="0"/>
                  </a:cubicBezTo>
                  <a:cubicBezTo>
                    <a:pt x="3439" y="0"/>
                    <a:pt x="3439" y="0"/>
                    <a:pt x="3439" y="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550" y="0"/>
                    <a:pt x="0" y="0"/>
                    <a:pt x="0" y="413"/>
                  </a:cubicBezTo>
                  <a:cubicBezTo>
                    <a:pt x="0" y="550"/>
                    <a:pt x="138" y="825"/>
                    <a:pt x="413" y="825"/>
                  </a:cubicBezTo>
                  <a:cubicBezTo>
                    <a:pt x="1376" y="825"/>
                    <a:pt x="1376" y="825"/>
                    <a:pt x="1376" y="825"/>
                  </a:cubicBezTo>
                  <a:cubicBezTo>
                    <a:pt x="2064" y="963"/>
                    <a:pt x="2339" y="1376"/>
                    <a:pt x="2339" y="2201"/>
                  </a:cubicBezTo>
                  <a:cubicBezTo>
                    <a:pt x="2476" y="8255"/>
                    <a:pt x="2476" y="8255"/>
                    <a:pt x="2476" y="8255"/>
                  </a:cubicBezTo>
                  <a:cubicBezTo>
                    <a:pt x="2476" y="13208"/>
                    <a:pt x="2476" y="13208"/>
                    <a:pt x="2476" y="13208"/>
                  </a:cubicBezTo>
                  <a:cubicBezTo>
                    <a:pt x="2476" y="15959"/>
                    <a:pt x="2476" y="18161"/>
                    <a:pt x="2339" y="19399"/>
                  </a:cubicBezTo>
                  <a:cubicBezTo>
                    <a:pt x="2201" y="20087"/>
                    <a:pt x="2064" y="20637"/>
                    <a:pt x="1651" y="20637"/>
                  </a:cubicBezTo>
                  <a:cubicBezTo>
                    <a:pt x="1651" y="20637"/>
                    <a:pt x="825" y="20775"/>
                    <a:pt x="825" y="20775"/>
                  </a:cubicBezTo>
                  <a:cubicBezTo>
                    <a:pt x="550" y="20775"/>
                    <a:pt x="413" y="21050"/>
                    <a:pt x="413" y="21187"/>
                  </a:cubicBezTo>
                  <a:cubicBezTo>
                    <a:pt x="413" y="21600"/>
                    <a:pt x="963" y="21600"/>
                    <a:pt x="1101" y="21600"/>
                  </a:cubicBezTo>
                  <a:cubicBezTo>
                    <a:pt x="3577" y="21600"/>
                    <a:pt x="3577" y="21600"/>
                    <a:pt x="3577" y="21600"/>
                  </a:cubicBezTo>
                  <a:cubicBezTo>
                    <a:pt x="3715" y="21600"/>
                    <a:pt x="3990" y="21600"/>
                    <a:pt x="3990" y="21600"/>
                  </a:cubicBezTo>
                  <a:cubicBezTo>
                    <a:pt x="7154" y="21600"/>
                    <a:pt x="7154" y="21600"/>
                    <a:pt x="7154" y="21600"/>
                  </a:cubicBezTo>
                  <a:cubicBezTo>
                    <a:pt x="7704" y="21600"/>
                    <a:pt x="7842" y="21325"/>
                    <a:pt x="7842" y="21187"/>
                  </a:cubicBezTo>
                  <a:cubicBezTo>
                    <a:pt x="7842" y="21050"/>
                    <a:pt x="7704" y="20775"/>
                    <a:pt x="7429" y="20775"/>
                  </a:cubicBezTo>
                  <a:cubicBezTo>
                    <a:pt x="6191" y="20637"/>
                    <a:pt x="6191" y="20637"/>
                    <a:pt x="6191" y="20637"/>
                  </a:cubicBezTo>
                  <a:cubicBezTo>
                    <a:pt x="5503" y="20637"/>
                    <a:pt x="5366" y="20224"/>
                    <a:pt x="5228" y="19399"/>
                  </a:cubicBezTo>
                  <a:cubicBezTo>
                    <a:pt x="5090" y="18161"/>
                    <a:pt x="5090" y="15959"/>
                    <a:pt x="5090" y="13208"/>
                  </a:cubicBezTo>
                  <a:cubicBezTo>
                    <a:pt x="5090" y="12657"/>
                    <a:pt x="5090" y="12657"/>
                    <a:pt x="5090" y="12657"/>
                  </a:cubicBezTo>
                  <a:cubicBezTo>
                    <a:pt x="5090" y="12520"/>
                    <a:pt x="8530" y="12657"/>
                    <a:pt x="8530" y="12657"/>
                  </a:cubicBezTo>
                  <a:cubicBezTo>
                    <a:pt x="8805" y="12795"/>
                    <a:pt x="8805" y="12795"/>
                    <a:pt x="8805" y="12795"/>
                  </a:cubicBezTo>
                  <a:cubicBezTo>
                    <a:pt x="8805" y="12795"/>
                    <a:pt x="9768" y="14033"/>
                    <a:pt x="9768" y="14033"/>
                  </a:cubicBezTo>
                  <a:cubicBezTo>
                    <a:pt x="11832" y="16922"/>
                    <a:pt x="11832" y="16922"/>
                    <a:pt x="11832" y="16922"/>
                  </a:cubicBezTo>
                  <a:cubicBezTo>
                    <a:pt x="12245" y="17335"/>
                    <a:pt x="12245" y="17335"/>
                    <a:pt x="12245" y="17335"/>
                  </a:cubicBezTo>
                  <a:cubicBezTo>
                    <a:pt x="13620" y="19261"/>
                    <a:pt x="14583" y="20499"/>
                    <a:pt x="15684" y="21050"/>
                  </a:cubicBezTo>
                  <a:cubicBezTo>
                    <a:pt x="16510" y="21462"/>
                    <a:pt x="17197" y="21600"/>
                    <a:pt x="18711" y="21600"/>
                  </a:cubicBezTo>
                  <a:cubicBezTo>
                    <a:pt x="20775" y="21600"/>
                    <a:pt x="20775" y="21600"/>
                    <a:pt x="20775" y="21600"/>
                  </a:cubicBezTo>
                  <a:cubicBezTo>
                    <a:pt x="21187" y="21600"/>
                    <a:pt x="21600" y="21600"/>
                    <a:pt x="21600" y="21187"/>
                  </a:cubicBezTo>
                  <a:cubicBezTo>
                    <a:pt x="21600" y="20912"/>
                    <a:pt x="21462" y="20775"/>
                    <a:pt x="21187" y="20775"/>
                  </a:cubicBezTo>
                  <a:cubicBezTo>
                    <a:pt x="20087" y="20775"/>
                    <a:pt x="20087" y="20775"/>
                    <a:pt x="20087" y="20775"/>
                  </a:cubicBezTo>
                  <a:cubicBezTo>
                    <a:pt x="19399" y="20637"/>
                    <a:pt x="18298" y="20224"/>
                    <a:pt x="16785" y="18711"/>
                  </a:cubicBezTo>
                  <a:cubicBezTo>
                    <a:pt x="15409" y="17197"/>
                    <a:pt x="13620" y="14996"/>
                    <a:pt x="11694" y="12382"/>
                  </a:cubicBezTo>
                  <a:cubicBezTo>
                    <a:pt x="11694" y="12382"/>
                    <a:pt x="11282" y="11969"/>
                    <a:pt x="11144" y="11694"/>
                  </a:cubicBezTo>
                  <a:cubicBezTo>
                    <a:pt x="13345" y="9631"/>
                    <a:pt x="14446" y="7567"/>
                    <a:pt x="14446" y="5228"/>
                  </a:cubicBezTo>
                  <a:cubicBezTo>
                    <a:pt x="14446" y="3164"/>
                    <a:pt x="13208" y="1789"/>
                    <a:pt x="12382" y="1238"/>
                  </a:cubicBezTo>
                  <a:cubicBezTo>
                    <a:pt x="10869" y="138"/>
                    <a:pt x="8805" y="0"/>
                    <a:pt x="7154" y="0"/>
                  </a:cubicBezTo>
                  <a:lnTo>
                    <a:pt x="4815" y="0"/>
                  </a:lnTo>
                  <a:close/>
                  <a:moveTo>
                    <a:pt x="5228" y="10869"/>
                  </a:moveTo>
                  <a:cubicBezTo>
                    <a:pt x="5090" y="10869"/>
                    <a:pt x="5090" y="10869"/>
                    <a:pt x="5090" y="10731"/>
                  </a:cubicBezTo>
                  <a:cubicBezTo>
                    <a:pt x="5090" y="1513"/>
                    <a:pt x="5090" y="1513"/>
                    <a:pt x="5090" y="1513"/>
                  </a:cubicBezTo>
                  <a:cubicBezTo>
                    <a:pt x="5090" y="1513"/>
                    <a:pt x="5090" y="1513"/>
                    <a:pt x="5228" y="1376"/>
                  </a:cubicBezTo>
                  <a:cubicBezTo>
                    <a:pt x="5366" y="1376"/>
                    <a:pt x="6191" y="1238"/>
                    <a:pt x="7017" y="1238"/>
                  </a:cubicBezTo>
                  <a:cubicBezTo>
                    <a:pt x="9906" y="1238"/>
                    <a:pt x="11694" y="3302"/>
                    <a:pt x="11694" y="6741"/>
                  </a:cubicBezTo>
                  <a:cubicBezTo>
                    <a:pt x="11694" y="8668"/>
                    <a:pt x="11006" y="10181"/>
                    <a:pt x="10043" y="10869"/>
                  </a:cubicBezTo>
                  <a:cubicBezTo>
                    <a:pt x="9355" y="11282"/>
                    <a:pt x="8668" y="11282"/>
                    <a:pt x="7980" y="11282"/>
                  </a:cubicBezTo>
                  <a:cubicBezTo>
                    <a:pt x="6741" y="11282"/>
                    <a:pt x="5503" y="11144"/>
                    <a:pt x="5228" y="1086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" name="Freeform 15"/>
            <p:cNvSpPr/>
            <p:nvPr/>
          </p:nvSpPr>
          <p:spPr>
            <a:xfrm>
              <a:off x="432294" y="471660"/>
              <a:ext cx="20236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3" y="5036"/>
                  </a:moveTo>
                  <a:cubicBezTo>
                    <a:pt x="1333" y="6891"/>
                    <a:pt x="2400" y="8613"/>
                    <a:pt x="8533" y="11131"/>
                  </a:cubicBezTo>
                  <a:cubicBezTo>
                    <a:pt x="10933" y="12059"/>
                    <a:pt x="10933" y="12059"/>
                    <a:pt x="10933" y="12059"/>
                  </a:cubicBezTo>
                  <a:cubicBezTo>
                    <a:pt x="15733" y="14047"/>
                    <a:pt x="17067" y="15107"/>
                    <a:pt x="17067" y="16829"/>
                  </a:cubicBezTo>
                  <a:cubicBezTo>
                    <a:pt x="17067" y="18552"/>
                    <a:pt x="14400" y="20142"/>
                    <a:pt x="9600" y="20142"/>
                  </a:cubicBezTo>
                  <a:cubicBezTo>
                    <a:pt x="7733" y="20142"/>
                    <a:pt x="2933" y="19877"/>
                    <a:pt x="1867" y="17625"/>
                  </a:cubicBezTo>
                  <a:cubicBezTo>
                    <a:pt x="1867" y="16697"/>
                    <a:pt x="1867" y="16697"/>
                    <a:pt x="1867" y="16697"/>
                  </a:cubicBezTo>
                  <a:cubicBezTo>
                    <a:pt x="1867" y="16432"/>
                    <a:pt x="1867" y="16167"/>
                    <a:pt x="1067" y="16167"/>
                  </a:cubicBezTo>
                  <a:cubicBezTo>
                    <a:pt x="267" y="16167"/>
                    <a:pt x="267" y="16564"/>
                    <a:pt x="267" y="16697"/>
                  </a:cubicBezTo>
                  <a:cubicBezTo>
                    <a:pt x="267" y="16697"/>
                    <a:pt x="267" y="16962"/>
                    <a:pt x="267" y="16962"/>
                  </a:cubicBezTo>
                  <a:cubicBezTo>
                    <a:pt x="0" y="19612"/>
                    <a:pt x="0" y="19612"/>
                    <a:pt x="0" y="19612"/>
                  </a:cubicBezTo>
                  <a:cubicBezTo>
                    <a:pt x="0" y="20407"/>
                    <a:pt x="0" y="20672"/>
                    <a:pt x="1067" y="20805"/>
                  </a:cubicBezTo>
                  <a:cubicBezTo>
                    <a:pt x="2933" y="21335"/>
                    <a:pt x="5600" y="21600"/>
                    <a:pt x="8533" y="21600"/>
                  </a:cubicBezTo>
                  <a:cubicBezTo>
                    <a:pt x="11733" y="21600"/>
                    <a:pt x="14667" y="21202"/>
                    <a:pt x="16800" y="20407"/>
                  </a:cubicBezTo>
                  <a:cubicBezTo>
                    <a:pt x="20533" y="19215"/>
                    <a:pt x="21600" y="17227"/>
                    <a:pt x="21600" y="15769"/>
                  </a:cubicBezTo>
                  <a:cubicBezTo>
                    <a:pt x="21600" y="13649"/>
                    <a:pt x="20267" y="11926"/>
                    <a:pt x="13600" y="9276"/>
                  </a:cubicBezTo>
                  <a:cubicBezTo>
                    <a:pt x="12000" y="8613"/>
                    <a:pt x="12000" y="8613"/>
                    <a:pt x="12000" y="8613"/>
                  </a:cubicBezTo>
                  <a:cubicBezTo>
                    <a:pt x="6933" y="6493"/>
                    <a:pt x="5600" y="5698"/>
                    <a:pt x="5600" y="4240"/>
                  </a:cubicBezTo>
                  <a:cubicBezTo>
                    <a:pt x="5600" y="2518"/>
                    <a:pt x="8000" y="1325"/>
                    <a:pt x="12000" y="1325"/>
                  </a:cubicBezTo>
                  <a:cubicBezTo>
                    <a:pt x="16267" y="1325"/>
                    <a:pt x="17867" y="2253"/>
                    <a:pt x="18400" y="2650"/>
                  </a:cubicBezTo>
                  <a:cubicBezTo>
                    <a:pt x="18667" y="2915"/>
                    <a:pt x="18933" y="3578"/>
                    <a:pt x="18933" y="3975"/>
                  </a:cubicBezTo>
                  <a:cubicBezTo>
                    <a:pt x="18933" y="4108"/>
                    <a:pt x="19200" y="4506"/>
                    <a:pt x="19733" y="4506"/>
                  </a:cubicBezTo>
                  <a:cubicBezTo>
                    <a:pt x="20533" y="4506"/>
                    <a:pt x="20533" y="3975"/>
                    <a:pt x="20533" y="3578"/>
                  </a:cubicBezTo>
                  <a:cubicBezTo>
                    <a:pt x="20800" y="928"/>
                    <a:pt x="20800" y="928"/>
                    <a:pt x="20800" y="928"/>
                  </a:cubicBezTo>
                  <a:cubicBezTo>
                    <a:pt x="20800" y="795"/>
                    <a:pt x="20800" y="795"/>
                    <a:pt x="20800" y="795"/>
                  </a:cubicBezTo>
                  <a:cubicBezTo>
                    <a:pt x="20800" y="398"/>
                    <a:pt x="20000" y="398"/>
                    <a:pt x="20000" y="398"/>
                  </a:cubicBezTo>
                  <a:cubicBezTo>
                    <a:pt x="18133" y="265"/>
                    <a:pt x="18133" y="265"/>
                    <a:pt x="18133" y="265"/>
                  </a:cubicBezTo>
                  <a:cubicBezTo>
                    <a:pt x="16533" y="133"/>
                    <a:pt x="14933" y="0"/>
                    <a:pt x="12800" y="0"/>
                  </a:cubicBezTo>
                  <a:cubicBezTo>
                    <a:pt x="5867" y="0"/>
                    <a:pt x="1333" y="1988"/>
                    <a:pt x="1333" y="503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3" name="Freeform 16"/>
            <p:cNvSpPr/>
            <p:nvPr/>
          </p:nvSpPr>
          <p:spPr>
            <a:xfrm>
              <a:off x="460623" y="472396"/>
              <a:ext cx="13613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89" y="0"/>
                  </a:moveTo>
                  <a:cubicBezTo>
                    <a:pt x="9818" y="0"/>
                    <a:pt x="9818" y="0"/>
                    <a:pt x="9818" y="0"/>
                  </a:cubicBezTo>
                  <a:cubicBezTo>
                    <a:pt x="8640" y="0"/>
                    <a:pt x="8640" y="0"/>
                    <a:pt x="8640" y="0"/>
                  </a:cubicBezTo>
                  <a:cubicBezTo>
                    <a:pt x="1964" y="0"/>
                    <a:pt x="1964" y="0"/>
                    <a:pt x="1964" y="0"/>
                  </a:cubicBezTo>
                  <a:cubicBezTo>
                    <a:pt x="393" y="0"/>
                    <a:pt x="0" y="138"/>
                    <a:pt x="0" y="413"/>
                  </a:cubicBezTo>
                  <a:cubicBezTo>
                    <a:pt x="0" y="550"/>
                    <a:pt x="393" y="825"/>
                    <a:pt x="1178" y="825"/>
                  </a:cubicBezTo>
                  <a:cubicBezTo>
                    <a:pt x="3535" y="825"/>
                    <a:pt x="3535" y="825"/>
                    <a:pt x="3535" y="825"/>
                  </a:cubicBezTo>
                  <a:cubicBezTo>
                    <a:pt x="4713" y="963"/>
                    <a:pt x="5498" y="1238"/>
                    <a:pt x="5891" y="2201"/>
                  </a:cubicBezTo>
                  <a:cubicBezTo>
                    <a:pt x="5891" y="8255"/>
                    <a:pt x="5891" y="8255"/>
                    <a:pt x="5891" y="8255"/>
                  </a:cubicBezTo>
                  <a:cubicBezTo>
                    <a:pt x="5891" y="13208"/>
                    <a:pt x="5891" y="13208"/>
                    <a:pt x="5891" y="13208"/>
                  </a:cubicBezTo>
                  <a:cubicBezTo>
                    <a:pt x="5891" y="15959"/>
                    <a:pt x="5891" y="18161"/>
                    <a:pt x="5498" y="19399"/>
                  </a:cubicBezTo>
                  <a:cubicBezTo>
                    <a:pt x="5105" y="20224"/>
                    <a:pt x="4713" y="20637"/>
                    <a:pt x="3535" y="20637"/>
                  </a:cubicBezTo>
                  <a:cubicBezTo>
                    <a:pt x="3535" y="20637"/>
                    <a:pt x="1571" y="20775"/>
                    <a:pt x="1571" y="20775"/>
                  </a:cubicBezTo>
                  <a:cubicBezTo>
                    <a:pt x="393" y="20775"/>
                    <a:pt x="0" y="21050"/>
                    <a:pt x="0" y="21187"/>
                  </a:cubicBezTo>
                  <a:cubicBezTo>
                    <a:pt x="0" y="21600"/>
                    <a:pt x="1571" y="21600"/>
                    <a:pt x="1964" y="21600"/>
                  </a:cubicBezTo>
                  <a:cubicBezTo>
                    <a:pt x="8640" y="21600"/>
                    <a:pt x="8640" y="21600"/>
                    <a:pt x="8640" y="21600"/>
                  </a:cubicBezTo>
                  <a:cubicBezTo>
                    <a:pt x="9818" y="21600"/>
                    <a:pt x="9818" y="21600"/>
                    <a:pt x="9818" y="21600"/>
                  </a:cubicBezTo>
                  <a:cubicBezTo>
                    <a:pt x="10996" y="21600"/>
                    <a:pt x="10996" y="21600"/>
                    <a:pt x="10996" y="21600"/>
                  </a:cubicBezTo>
                  <a:cubicBezTo>
                    <a:pt x="19636" y="21600"/>
                    <a:pt x="19636" y="21600"/>
                    <a:pt x="19636" y="21600"/>
                  </a:cubicBezTo>
                  <a:cubicBezTo>
                    <a:pt x="21600" y="21600"/>
                    <a:pt x="21600" y="21325"/>
                    <a:pt x="21600" y="21187"/>
                  </a:cubicBezTo>
                  <a:cubicBezTo>
                    <a:pt x="21600" y="21050"/>
                    <a:pt x="21207" y="20775"/>
                    <a:pt x="20422" y="20775"/>
                  </a:cubicBezTo>
                  <a:cubicBezTo>
                    <a:pt x="16887" y="20637"/>
                    <a:pt x="16887" y="20637"/>
                    <a:pt x="16887" y="20637"/>
                  </a:cubicBezTo>
                  <a:cubicBezTo>
                    <a:pt x="14924" y="20637"/>
                    <a:pt x="14531" y="20224"/>
                    <a:pt x="14138" y="19399"/>
                  </a:cubicBezTo>
                  <a:cubicBezTo>
                    <a:pt x="13745" y="18161"/>
                    <a:pt x="13745" y="15959"/>
                    <a:pt x="13745" y="13208"/>
                  </a:cubicBezTo>
                  <a:cubicBezTo>
                    <a:pt x="13745" y="8255"/>
                    <a:pt x="13745" y="8255"/>
                    <a:pt x="13745" y="8255"/>
                  </a:cubicBezTo>
                  <a:cubicBezTo>
                    <a:pt x="14138" y="2201"/>
                    <a:pt x="14138" y="2201"/>
                    <a:pt x="14138" y="2201"/>
                  </a:cubicBezTo>
                  <a:cubicBezTo>
                    <a:pt x="14138" y="1376"/>
                    <a:pt x="14924" y="963"/>
                    <a:pt x="16495" y="825"/>
                  </a:cubicBezTo>
                  <a:cubicBezTo>
                    <a:pt x="18458" y="825"/>
                    <a:pt x="18458" y="825"/>
                    <a:pt x="18458" y="825"/>
                  </a:cubicBezTo>
                  <a:cubicBezTo>
                    <a:pt x="19244" y="825"/>
                    <a:pt x="19636" y="550"/>
                    <a:pt x="19636" y="413"/>
                  </a:cubicBezTo>
                  <a:cubicBezTo>
                    <a:pt x="19636" y="0"/>
                    <a:pt x="18065" y="0"/>
                    <a:pt x="17673" y="0"/>
                  </a:cubicBezTo>
                  <a:lnTo>
                    <a:pt x="1138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4" name="Freeform 17"/>
            <p:cNvSpPr/>
            <p:nvPr/>
          </p:nvSpPr>
          <p:spPr>
            <a:xfrm>
              <a:off x="477914" y="471660"/>
              <a:ext cx="32745" cy="4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55" y="675"/>
                  </a:moveTo>
                  <a:cubicBezTo>
                    <a:pt x="655" y="675"/>
                    <a:pt x="0" y="3240"/>
                    <a:pt x="0" y="3645"/>
                  </a:cubicBezTo>
                  <a:cubicBezTo>
                    <a:pt x="0" y="3915"/>
                    <a:pt x="164" y="4050"/>
                    <a:pt x="327" y="4050"/>
                  </a:cubicBezTo>
                  <a:cubicBezTo>
                    <a:pt x="655" y="4050"/>
                    <a:pt x="818" y="3780"/>
                    <a:pt x="982" y="3645"/>
                  </a:cubicBezTo>
                  <a:cubicBezTo>
                    <a:pt x="1473" y="2835"/>
                    <a:pt x="1473" y="2835"/>
                    <a:pt x="1473" y="2835"/>
                  </a:cubicBezTo>
                  <a:cubicBezTo>
                    <a:pt x="1964" y="2160"/>
                    <a:pt x="2618" y="2025"/>
                    <a:pt x="4745" y="2025"/>
                  </a:cubicBezTo>
                  <a:cubicBezTo>
                    <a:pt x="4745" y="2025"/>
                    <a:pt x="8345" y="2025"/>
                    <a:pt x="9327" y="2025"/>
                  </a:cubicBezTo>
                  <a:cubicBezTo>
                    <a:pt x="9327" y="13365"/>
                    <a:pt x="9327" y="13365"/>
                    <a:pt x="9327" y="13365"/>
                  </a:cubicBezTo>
                  <a:cubicBezTo>
                    <a:pt x="9327" y="16065"/>
                    <a:pt x="9327" y="18225"/>
                    <a:pt x="9164" y="19440"/>
                  </a:cubicBezTo>
                  <a:cubicBezTo>
                    <a:pt x="9164" y="20250"/>
                    <a:pt x="9000" y="20655"/>
                    <a:pt x="8509" y="20655"/>
                  </a:cubicBezTo>
                  <a:cubicBezTo>
                    <a:pt x="8509" y="20655"/>
                    <a:pt x="7527" y="20790"/>
                    <a:pt x="7527" y="20790"/>
                  </a:cubicBezTo>
                  <a:cubicBezTo>
                    <a:pt x="7200" y="20790"/>
                    <a:pt x="7036" y="21060"/>
                    <a:pt x="7036" y="21195"/>
                  </a:cubicBezTo>
                  <a:cubicBezTo>
                    <a:pt x="7036" y="21600"/>
                    <a:pt x="7527" y="21600"/>
                    <a:pt x="7691" y="21600"/>
                  </a:cubicBezTo>
                  <a:cubicBezTo>
                    <a:pt x="10473" y="21600"/>
                    <a:pt x="10473" y="21600"/>
                    <a:pt x="10473" y="21600"/>
                  </a:cubicBezTo>
                  <a:cubicBezTo>
                    <a:pt x="10964" y="21600"/>
                    <a:pt x="10964" y="21600"/>
                    <a:pt x="10964" y="21600"/>
                  </a:cubicBezTo>
                  <a:cubicBezTo>
                    <a:pt x="11455" y="21600"/>
                    <a:pt x="11455" y="21600"/>
                    <a:pt x="11455" y="21600"/>
                  </a:cubicBezTo>
                  <a:cubicBezTo>
                    <a:pt x="15218" y="21600"/>
                    <a:pt x="15218" y="21600"/>
                    <a:pt x="15218" y="21600"/>
                  </a:cubicBezTo>
                  <a:cubicBezTo>
                    <a:pt x="15873" y="21600"/>
                    <a:pt x="15873" y="21330"/>
                    <a:pt x="15873" y="21195"/>
                  </a:cubicBezTo>
                  <a:cubicBezTo>
                    <a:pt x="15873" y="21060"/>
                    <a:pt x="15709" y="20790"/>
                    <a:pt x="15382" y="20790"/>
                  </a:cubicBezTo>
                  <a:cubicBezTo>
                    <a:pt x="13909" y="20655"/>
                    <a:pt x="13909" y="20655"/>
                    <a:pt x="13909" y="20655"/>
                  </a:cubicBezTo>
                  <a:cubicBezTo>
                    <a:pt x="13091" y="20655"/>
                    <a:pt x="12927" y="20250"/>
                    <a:pt x="12927" y="19440"/>
                  </a:cubicBezTo>
                  <a:cubicBezTo>
                    <a:pt x="12764" y="18225"/>
                    <a:pt x="12764" y="16065"/>
                    <a:pt x="12764" y="13365"/>
                  </a:cubicBezTo>
                  <a:cubicBezTo>
                    <a:pt x="12764" y="2025"/>
                    <a:pt x="12764" y="2025"/>
                    <a:pt x="12764" y="2025"/>
                  </a:cubicBezTo>
                  <a:cubicBezTo>
                    <a:pt x="13091" y="2025"/>
                    <a:pt x="16691" y="2025"/>
                    <a:pt x="16691" y="2025"/>
                  </a:cubicBezTo>
                  <a:cubicBezTo>
                    <a:pt x="19800" y="2025"/>
                    <a:pt x="20455" y="2700"/>
                    <a:pt x="20455" y="3375"/>
                  </a:cubicBezTo>
                  <a:cubicBezTo>
                    <a:pt x="20455" y="3375"/>
                    <a:pt x="20618" y="3645"/>
                    <a:pt x="20618" y="3645"/>
                  </a:cubicBezTo>
                  <a:cubicBezTo>
                    <a:pt x="20618" y="3915"/>
                    <a:pt x="20618" y="4320"/>
                    <a:pt x="21109" y="4320"/>
                  </a:cubicBezTo>
                  <a:cubicBezTo>
                    <a:pt x="21109" y="4320"/>
                    <a:pt x="21600" y="4320"/>
                    <a:pt x="21600" y="3780"/>
                  </a:cubicBezTo>
                  <a:cubicBezTo>
                    <a:pt x="21600" y="2835"/>
                    <a:pt x="21600" y="2835"/>
                    <a:pt x="21600" y="2835"/>
                  </a:cubicBezTo>
                  <a:cubicBezTo>
                    <a:pt x="21600" y="675"/>
                    <a:pt x="21600" y="675"/>
                    <a:pt x="21600" y="675"/>
                  </a:cubicBezTo>
                  <a:cubicBezTo>
                    <a:pt x="21600" y="540"/>
                    <a:pt x="21600" y="135"/>
                    <a:pt x="21273" y="135"/>
                  </a:cubicBezTo>
                  <a:cubicBezTo>
                    <a:pt x="20782" y="270"/>
                    <a:pt x="20782" y="270"/>
                    <a:pt x="20782" y="270"/>
                  </a:cubicBezTo>
                  <a:cubicBezTo>
                    <a:pt x="20291" y="270"/>
                    <a:pt x="19473" y="405"/>
                    <a:pt x="18000" y="405"/>
                  </a:cubicBezTo>
                  <a:cubicBezTo>
                    <a:pt x="5400" y="405"/>
                    <a:pt x="5400" y="405"/>
                    <a:pt x="5400" y="405"/>
                  </a:cubicBezTo>
                  <a:cubicBezTo>
                    <a:pt x="2782" y="270"/>
                    <a:pt x="2782" y="270"/>
                    <a:pt x="2782" y="270"/>
                  </a:cubicBezTo>
                  <a:cubicBezTo>
                    <a:pt x="2782" y="270"/>
                    <a:pt x="1636" y="135"/>
                    <a:pt x="1636" y="135"/>
                  </a:cubicBezTo>
                  <a:cubicBezTo>
                    <a:pt x="1309" y="0"/>
                    <a:pt x="1309" y="0"/>
                    <a:pt x="1309" y="0"/>
                  </a:cubicBezTo>
                  <a:cubicBezTo>
                    <a:pt x="982" y="0"/>
                    <a:pt x="818" y="270"/>
                    <a:pt x="655" y="675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5" name="Freeform 18"/>
            <p:cNvSpPr/>
            <p:nvPr/>
          </p:nvSpPr>
          <p:spPr>
            <a:xfrm>
              <a:off x="512498" y="472396"/>
              <a:ext cx="37528" cy="39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82" y="0"/>
                  </a:moveTo>
                  <a:cubicBezTo>
                    <a:pt x="18167" y="0"/>
                    <a:pt x="18167" y="0"/>
                    <a:pt x="18167" y="0"/>
                  </a:cubicBezTo>
                  <a:cubicBezTo>
                    <a:pt x="17595" y="0"/>
                    <a:pt x="17595" y="0"/>
                    <a:pt x="17595" y="0"/>
                  </a:cubicBezTo>
                  <a:cubicBezTo>
                    <a:pt x="16164" y="0"/>
                    <a:pt x="16164" y="0"/>
                    <a:pt x="16164" y="0"/>
                  </a:cubicBezTo>
                  <a:cubicBezTo>
                    <a:pt x="15592" y="0"/>
                    <a:pt x="15449" y="138"/>
                    <a:pt x="15449" y="275"/>
                  </a:cubicBezTo>
                  <a:cubicBezTo>
                    <a:pt x="15449" y="688"/>
                    <a:pt x="15735" y="688"/>
                    <a:pt x="16021" y="825"/>
                  </a:cubicBezTo>
                  <a:cubicBezTo>
                    <a:pt x="16164" y="825"/>
                    <a:pt x="16450" y="825"/>
                    <a:pt x="16450" y="1376"/>
                  </a:cubicBezTo>
                  <a:cubicBezTo>
                    <a:pt x="16450" y="1789"/>
                    <a:pt x="16307" y="2201"/>
                    <a:pt x="15878" y="2752"/>
                  </a:cubicBezTo>
                  <a:cubicBezTo>
                    <a:pt x="15449" y="3577"/>
                    <a:pt x="12159" y="8943"/>
                    <a:pt x="11301" y="10594"/>
                  </a:cubicBezTo>
                  <a:cubicBezTo>
                    <a:pt x="10299" y="9080"/>
                    <a:pt x="6580" y="2889"/>
                    <a:pt x="6151" y="2064"/>
                  </a:cubicBezTo>
                  <a:cubicBezTo>
                    <a:pt x="5865" y="1651"/>
                    <a:pt x="5722" y="1376"/>
                    <a:pt x="5722" y="1101"/>
                  </a:cubicBezTo>
                  <a:cubicBezTo>
                    <a:pt x="5722" y="963"/>
                    <a:pt x="5865" y="825"/>
                    <a:pt x="6008" y="825"/>
                  </a:cubicBezTo>
                  <a:cubicBezTo>
                    <a:pt x="6008" y="825"/>
                    <a:pt x="6151" y="688"/>
                    <a:pt x="6151" y="688"/>
                  </a:cubicBezTo>
                  <a:cubicBezTo>
                    <a:pt x="6294" y="688"/>
                    <a:pt x="6580" y="550"/>
                    <a:pt x="6580" y="413"/>
                  </a:cubicBezTo>
                  <a:cubicBezTo>
                    <a:pt x="6580" y="138"/>
                    <a:pt x="6294" y="0"/>
                    <a:pt x="6008" y="0"/>
                  </a:cubicBezTo>
                  <a:cubicBezTo>
                    <a:pt x="3862" y="0"/>
                    <a:pt x="3862" y="0"/>
                    <a:pt x="3862" y="0"/>
                  </a:cubicBezTo>
                  <a:cubicBezTo>
                    <a:pt x="3433" y="0"/>
                    <a:pt x="3433" y="0"/>
                    <a:pt x="3433" y="0"/>
                  </a:cubicBezTo>
                  <a:cubicBezTo>
                    <a:pt x="2861" y="0"/>
                    <a:pt x="2861" y="0"/>
                    <a:pt x="2861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0" y="0"/>
                    <a:pt x="0" y="275"/>
                    <a:pt x="0" y="413"/>
                  </a:cubicBezTo>
                  <a:cubicBezTo>
                    <a:pt x="0" y="550"/>
                    <a:pt x="143" y="825"/>
                    <a:pt x="572" y="825"/>
                  </a:cubicBezTo>
                  <a:cubicBezTo>
                    <a:pt x="715" y="825"/>
                    <a:pt x="1287" y="963"/>
                    <a:pt x="1717" y="1238"/>
                  </a:cubicBezTo>
                  <a:cubicBezTo>
                    <a:pt x="2289" y="1513"/>
                    <a:pt x="3004" y="2339"/>
                    <a:pt x="3576" y="3164"/>
                  </a:cubicBezTo>
                  <a:cubicBezTo>
                    <a:pt x="4577" y="4678"/>
                    <a:pt x="8583" y="10869"/>
                    <a:pt x="8726" y="11282"/>
                  </a:cubicBezTo>
                  <a:cubicBezTo>
                    <a:pt x="9155" y="12107"/>
                    <a:pt x="9298" y="12657"/>
                    <a:pt x="9298" y="14171"/>
                  </a:cubicBezTo>
                  <a:cubicBezTo>
                    <a:pt x="9298" y="16510"/>
                    <a:pt x="9298" y="16510"/>
                    <a:pt x="9298" y="16510"/>
                  </a:cubicBezTo>
                  <a:cubicBezTo>
                    <a:pt x="9298" y="19399"/>
                    <a:pt x="9298" y="19399"/>
                    <a:pt x="9298" y="19399"/>
                  </a:cubicBezTo>
                  <a:cubicBezTo>
                    <a:pt x="9298" y="19949"/>
                    <a:pt x="9012" y="20637"/>
                    <a:pt x="8583" y="20637"/>
                  </a:cubicBezTo>
                  <a:cubicBezTo>
                    <a:pt x="7725" y="20775"/>
                    <a:pt x="7725" y="20775"/>
                    <a:pt x="7725" y="20775"/>
                  </a:cubicBezTo>
                  <a:cubicBezTo>
                    <a:pt x="7438" y="20775"/>
                    <a:pt x="7295" y="21050"/>
                    <a:pt x="7295" y="21187"/>
                  </a:cubicBezTo>
                  <a:cubicBezTo>
                    <a:pt x="7295" y="21600"/>
                    <a:pt x="7725" y="21600"/>
                    <a:pt x="8011" y="21600"/>
                  </a:cubicBezTo>
                  <a:cubicBezTo>
                    <a:pt x="10299" y="21600"/>
                    <a:pt x="10299" y="21600"/>
                    <a:pt x="10299" y="21600"/>
                  </a:cubicBezTo>
                  <a:cubicBezTo>
                    <a:pt x="10872" y="21600"/>
                    <a:pt x="10872" y="21600"/>
                    <a:pt x="10872" y="21600"/>
                  </a:cubicBezTo>
                  <a:cubicBezTo>
                    <a:pt x="11158" y="21600"/>
                    <a:pt x="11158" y="21600"/>
                    <a:pt x="11158" y="21600"/>
                  </a:cubicBezTo>
                  <a:cubicBezTo>
                    <a:pt x="14448" y="21600"/>
                    <a:pt x="14448" y="21600"/>
                    <a:pt x="14448" y="21600"/>
                  </a:cubicBezTo>
                  <a:cubicBezTo>
                    <a:pt x="15020" y="21600"/>
                    <a:pt x="15020" y="21325"/>
                    <a:pt x="15020" y="21187"/>
                  </a:cubicBezTo>
                  <a:cubicBezTo>
                    <a:pt x="15020" y="21050"/>
                    <a:pt x="14877" y="20775"/>
                    <a:pt x="14591" y="20775"/>
                  </a:cubicBezTo>
                  <a:cubicBezTo>
                    <a:pt x="13303" y="20637"/>
                    <a:pt x="13303" y="20637"/>
                    <a:pt x="13303" y="20637"/>
                  </a:cubicBezTo>
                  <a:cubicBezTo>
                    <a:pt x="12731" y="20637"/>
                    <a:pt x="12445" y="20224"/>
                    <a:pt x="12302" y="19399"/>
                  </a:cubicBezTo>
                  <a:cubicBezTo>
                    <a:pt x="12302" y="16510"/>
                    <a:pt x="12302" y="16510"/>
                    <a:pt x="12302" y="16510"/>
                  </a:cubicBezTo>
                  <a:cubicBezTo>
                    <a:pt x="12302" y="14171"/>
                    <a:pt x="12302" y="14171"/>
                    <a:pt x="12302" y="14171"/>
                  </a:cubicBezTo>
                  <a:cubicBezTo>
                    <a:pt x="12302" y="13208"/>
                    <a:pt x="12302" y="12382"/>
                    <a:pt x="12731" y="11419"/>
                  </a:cubicBezTo>
                  <a:cubicBezTo>
                    <a:pt x="13160" y="10318"/>
                    <a:pt x="17309" y="3715"/>
                    <a:pt x="18167" y="2476"/>
                  </a:cubicBezTo>
                  <a:cubicBezTo>
                    <a:pt x="18882" y="1789"/>
                    <a:pt x="19168" y="1376"/>
                    <a:pt x="19740" y="1101"/>
                  </a:cubicBezTo>
                  <a:cubicBezTo>
                    <a:pt x="20170" y="825"/>
                    <a:pt x="20599" y="825"/>
                    <a:pt x="20885" y="825"/>
                  </a:cubicBezTo>
                  <a:cubicBezTo>
                    <a:pt x="21457" y="825"/>
                    <a:pt x="21600" y="550"/>
                    <a:pt x="21600" y="275"/>
                  </a:cubicBezTo>
                  <a:cubicBezTo>
                    <a:pt x="21600" y="138"/>
                    <a:pt x="21457" y="0"/>
                    <a:pt x="20885" y="0"/>
                  </a:cubicBezTo>
                  <a:lnTo>
                    <a:pt x="188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6" name="Freeform 19"/>
            <p:cNvSpPr/>
            <p:nvPr/>
          </p:nvSpPr>
          <p:spPr>
            <a:xfrm>
              <a:off x="566949" y="471660"/>
              <a:ext cx="40839" cy="40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734"/>
                  </a:moveTo>
                  <a:cubicBezTo>
                    <a:pt x="0" y="16034"/>
                    <a:pt x="3424" y="21600"/>
                    <a:pt x="10668" y="21600"/>
                  </a:cubicBezTo>
                  <a:cubicBezTo>
                    <a:pt x="16990" y="21600"/>
                    <a:pt x="21600" y="16829"/>
                    <a:pt x="21600" y="10336"/>
                  </a:cubicBezTo>
                  <a:cubicBezTo>
                    <a:pt x="21600" y="4108"/>
                    <a:pt x="17254" y="0"/>
                    <a:pt x="10800" y="0"/>
                  </a:cubicBezTo>
                  <a:cubicBezTo>
                    <a:pt x="3029" y="0"/>
                    <a:pt x="0" y="6626"/>
                    <a:pt x="0" y="10734"/>
                  </a:cubicBezTo>
                  <a:moveTo>
                    <a:pt x="3029" y="10071"/>
                  </a:moveTo>
                  <a:cubicBezTo>
                    <a:pt x="3029" y="4638"/>
                    <a:pt x="5927" y="1325"/>
                    <a:pt x="10668" y="1325"/>
                  </a:cubicBezTo>
                  <a:cubicBezTo>
                    <a:pt x="14488" y="1325"/>
                    <a:pt x="18702" y="4373"/>
                    <a:pt x="18702" y="11131"/>
                  </a:cubicBezTo>
                  <a:cubicBezTo>
                    <a:pt x="18702" y="19745"/>
                    <a:pt x="12644" y="20142"/>
                    <a:pt x="11459" y="20142"/>
                  </a:cubicBezTo>
                  <a:cubicBezTo>
                    <a:pt x="6454" y="20142"/>
                    <a:pt x="3029" y="16034"/>
                    <a:pt x="3029" y="1007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7" name="Freeform 20"/>
            <p:cNvSpPr/>
            <p:nvPr/>
          </p:nvSpPr>
          <p:spPr>
            <a:xfrm>
              <a:off x="612569" y="472028"/>
              <a:ext cx="22812" cy="39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26" y="136"/>
                  </a:moveTo>
                  <a:cubicBezTo>
                    <a:pt x="20191" y="136"/>
                    <a:pt x="20191" y="136"/>
                    <a:pt x="20191" y="136"/>
                  </a:cubicBezTo>
                  <a:cubicBezTo>
                    <a:pt x="18783" y="272"/>
                    <a:pt x="18783" y="272"/>
                    <a:pt x="18783" y="272"/>
                  </a:cubicBezTo>
                  <a:cubicBezTo>
                    <a:pt x="18313" y="272"/>
                    <a:pt x="18313" y="272"/>
                    <a:pt x="18313" y="272"/>
                  </a:cubicBezTo>
                  <a:cubicBezTo>
                    <a:pt x="18313" y="272"/>
                    <a:pt x="6574" y="272"/>
                    <a:pt x="6574" y="272"/>
                  </a:cubicBezTo>
                  <a:cubicBezTo>
                    <a:pt x="5870" y="272"/>
                    <a:pt x="5870" y="272"/>
                    <a:pt x="5870" y="272"/>
                  </a:cubicBezTo>
                  <a:cubicBezTo>
                    <a:pt x="939" y="272"/>
                    <a:pt x="939" y="272"/>
                    <a:pt x="939" y="272"/>
                  </a:cubicBezTo>
                  <a:cubicBezTo>
                    <a:pt x="704" y="272"/>
                    <a:pt x="0" y="272"/>
                    <a:pt x="0" y="679"/>
                  </a:cubicBezTo>
                  <a:cubicBezTo>
                    <a:pt x="0" y="815"/>
                    <a:pt x="235" y="1087"/>
                    <a:pt x="704" y="1087"/>
                  </a:cubicBezTo>
                  <a:cubicBezTo>
                    <a:pt x="2113" y="1087"/>
                    <a:pt x="2113" y="1087"/>
                    <a:pt x="2113" y="1087"/>
                  </a:cubicBezTo>
                  <a:cubicBezTo>
                    <a:pt x="3522" y="1223"/>
                    <a:pt x="3991" y="1630"/>
                    <a:pt x="3991" y="2445"/>
                  </a:cubicBezTo>
                  <a:cubicBezTo>
                    <a:pt x="3991" y="2445"/>
                    <a:pt x="3991" y="8423"/>
                    <a:pt x="3991" y="8423"/>
                  </a:cubicBezTo>
                  <a:cubicBezTo>
                    <a:pt x="3991" y="13313"/>
                    <a:pt x="3991" y="13313"/>
                    <a:pt x="3991" y="13313"/>
                  </a:cubicBezTo>
                  <a:cubicBezTo>
                    <a:pt x="3991" y="16030"/>
                    <a:pt x="3991" y="18204"/>
                    <a:pt x="3757" y="19426"/>
                  </a:cubicBezTo>
                  <a:cubicBezTo>
                    <a:pt x="3757" y="20242"/>
                    <a:pt x="3522" y="20649"/>
                    <a:pt x="2817" y="20649"/>
                  </a:cubicBezTo>
                  <a:cubicBezTo>
                    <a:pt x="2817" y="20649"/>
                    <a:pt x="1409" y="20785"/>
                    <a:pt x="1409" y="20785"/>
                  </a:cubicBezTo>
                  <a:cubicBezTo>
                    <a:pt x="939" y="20785"/>
                    <a:pt x="704" y="21057"/>
                    <a:pt x="704" y="21192"/>
                  </a:cubicBezTo>
                  <a:cubicBezTo>
                    <a:pt x="704" y="21600"/>
                    <a:pt x="1409" y="21600"/>
                    <a:pt x="1878" y="21600"/>
                  </a:cubicBezTo>
                  <a:cubicBezTo>
                    <a:pt x="5635" y="21600"/>
                    <a:pt x="5635" y="21600"/>
                    <a:pt x="5635" y="21600"/>
                  </a:cubicBezTo>
                  <a:cubicBezTo>
                    <a:pt x="6574" y="21600"/>
                    <a:pt x="6574" y="21600"/>
                    <a:pt x="6574" y="21600"/>
                  </a:cubicBezTo>
                  <a:cubicBezTo>
                    <a:pt x="7043" y="21600"/>
                    <a:pt x="7043" y="21600"/>
                    <a:pt x="7043" y="21600"/>
                  </a:cubicBezTo>
                  <a:cubicBezTo>
                    <a:pt x="12443" y="21600"/>
                    <a:pt x="12443" y="21600"/>
                    <a:pt x="12443" y="21600"/>
                  </a:cubicBezTo>
                  <a:cubicBezTo>
                    <a:pt x="13383" y="21600"/>
                    <a:pt x="13617" y="21328"/>
                    <a:pt x="13617" y="21192"/>
                  </a:cubicBezTo>
                  <a:cubicBezTo>
                    <a:pt x="13617" y="21057"/>
                    <a:pt x="13383" y="20785"/>
                    <a:pt x="12678" y="20785"/>
                  </a:cubicBezTo>
                  <a:cubicBezTo>
                    <a:pt x="10565" y="20649"/>
                    <a:pt x="10565" y="20649"/>
                    <a:pt x="10565" y="20649"/>
                  </a:cubicBezTo>
                  <a:cubicBezTo>
                    <a:pt x="9626" y="20649"/>
                    <a:pt x="9157" y="20242"/>
                    <a:pt x="9157" y="19426"/>
                  </a:cubicBezTo>
                  <a:cubicBezTo>
                    <a:pt x="8922" y="18204"/>
                    <a:pt x="8922" y="16030"/>
                    <a:pt x="8922" y="13313"/>
                  </a:cubicBezTo>
                  <a:cubicBezTo>
                    <a:pt x="8922" y="11004"/>
                    <a:pt x="8922" y="11004"/>
                    <a:pt x="8922" y="11004"/>
                  </a:cubicBezTo>
                  <a:cubicBezTo>
                    <a:pt x="10565" y="11004"/>
                    <a:pt x="15026" y="11004"/>
                    <a:pt x="15965" y="11004"/>
                  </a:cubicBezTo>
                  <a:cubicBezTo>
                    <a:pt x="17374" y="11140"/>
                    <a:pt x="18078" y="11547"/>
                    <a:pt x="18313" y="11955"/>
                  </a:cubicBezTo>
                  <a:cubicBezTo>
                    <a:pt x="18548" y="12770"/>
                    <a:pt x="18548" y="12770"/>
                    <a:pt x="18548" y="12770"/>
                  </a:cubicBezTo>
                  <a:cubicBezTo>
                    <a:pt x="18548" y="12906"/>
                    <a:pt x="18548" y="12906"/>
                    <a:pt x="18548" y="12906"/>
                  </a:cubicBezTo>
                  <a:cubicBezTo>
                    <a:pt x="18548" y="13177"/>
                    <a:pt x="18783" y="13313"/>
                    <a:pt x="19252" y="13313"/>
                  </a:cubicBezTo>
                  <a:cubicBezTo>
                    <a:pt x="19957" y="13313"/>
                    <a:pt x="19957" y="12770"/>
                    <a:pt x="19957" y="12498"/>
                  </a:cubicBezTo>
                  <a:cubicBezTo>
                    <a:pt x="19957" y="10732"/>
                    <a:pt x="19957" y="10732"/>
                    <a:pt x="19957" y="10732"/>
                  </a:cubicBezTo>
                  <a:cubicBezTo>
                    <a:pt x="20426" y="9102"/>
                    <a:pt x="20426" y="9102"/>
                    <a:pt x="20426" y="9102"/>
                  </a:cubicBezTo>
                  <a:cubicBezTo>
                    <a:pt x="20426" y="8694"/>
                    <a:pt x="19957" y="8694"/>
                    <a:pt x="19957" y="8694"/>
                  </a:cubicBezTo>
                  <a:cubicBezTo>
                    <a:pt x="19487" y="8694"/>
                    <a:pt x="19252" y="8830"/>
                    <a:pt x="19017" y="8966"/>
                  </a:cubicBezTo>
                  <a:cubicBezTo>
                    <a:pt x="18783" y="9374"/>
                    <a:pt x="18313" y="9374"/>
                    <a:pt x="17139" y="9509"/>
                  </a:cubicBezTo>
                  <a:cubicBezTo>
                    <a:pt x="15026" y="9509"/>
                    <a:pt x="15026" y="9509"/>
                    <a:pt x="15026" y="9509"/>
                  </a:cubicBezTo>
                  <a:cubicBezTo>
                    <a:pt x="8922" y="9509"/>
                    <a:pt x="8922" y="9509"/>
                    <a:pt x="8922" y="9509"/>
                  </a:cubicBezTo>
                  <a:cubicBezTo>
                    <a:pt x="8922" y="1902"/>
                    <a:pt x="8922" y="1902"/>
                    <a:pt x="8922" y="1902"/>
                  </a:cubicBezTo>
                  <a:cubicBezTo>
                    <a:pt x="8922" y="1766"/>
                    <a:pt x="16200" y="1902"/>
                    <a:pt x="16200" y="1902"/>
                  </a:cubicBezTo>
                  <a:cubicBezTo>
                    <a:pt x="18078" y="1902"/>
                    <a:pt x="19017" y="2309"/>
                    <a:pt x="19252" y="2581"/>
                  </a:cubicBezTo>
                  <a:cubicBezTo>
                    <a:pt x="19252" y="2581"/>
                    <a:pt x="19722" y="3532"/>
                    <a:pt x="19722" y="3532"/>
                  </a:cubicBezTo>
                  <a:cubicBezTo>
                    <a:pt x="19722" y="4075"/>
                    <a:pt x="20191" y="4075"/>
                    <a:pt x="20426" y="4075"/>
                  </a:cubicBezTo>
                  <a:cubicBezTo>
                    <a:pt x="20661" y="4075"/>
                    <a:pt x="20896" y="4075"/>
                    <a:pt x="21130" y="3668"/>
                  </a:cubicBezTo>
                  <a:cubicBezTo>
                    <a:pt x="21130" y="3668"/>
                    <a:pt x="21365" y="2309"/>
                    <a:pt x="21365" y="2309"/>
                  </a:cubicBezTo>
                  <a:cubicBezTo>
                    <a:pt x="21365" y="1766"/>
                    <a:pt x="21365" y="1766"/>
                    <a:pt x="21365" y="1766"/>
                  </a:cubicBezTo>
                  <a:cubicBezTo>
                    <a:pt x="21600" y="815"/>
                    <a:pt x="21600" y="815"/>
                    <a:pt x="21600" y="815"/>
                  </a:cubicBezTo>
                  <a:cubicBezTo>
                    <a:pt x="21600" y="408"/>
                    <a:pt x="21600" y="408"/>
                    <a:pt x="21600" y="408"/>
                  </a:cubicBezTo>
                  <a:cubicBezTo>
                    <a:pt x="21600" y="136"/>
                    <a:pt x="21365" y="0"/>
                    <a:pt x="21130" y="0"/>
                  </a:cubicBezTo>
                  <a:lnTo>
                    <a:pt x="20426" y="136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8" name="Rectangle 21"/>
            <p:cNvSpPr/>
            <p:nvPr/>
          </p:nvSpPr>
          <p:spPr>
            <a:xfrm>
              <a:off x="89402" y="536685"/>
              <a:ext cx="543403" cy="127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9" name="Freeform 22"/>
            <p:cNvSpPr/>
            <p:nvPr/>
          </p:nvSpPr>
          <p:spPr>
            <a:xfrm>
              <a:off x="83147" y="572100"/>
              <a:ext cx="81677" cy="61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83" y="700"/>
                  </a:moveTo>
                  <a:cubicBezTo>
                    <a:pt x="16183" y="700"/>
                    <a:pt x="11031" y="14954"/>
                    <a:pt x="10503" y="16266"/>
                  </a:cubicBezTo>
                  <a:cubicBezTo>
                    <a:pt x="10437" y="16003"/>
                    <a:pt x="4888" y="874"/>
                    <a:pt x="4888" y="874"/>
                  </a:cubicBezTo>
                  <a:cubicBezTo>
                    <a:pt x="4624" y="175"/>
                    <a:pt x="4492" y="0"/>
                    <a:pt x="4294" y="0"/>
                  </a:cubicBezTo>
                  <a:cubicBezTo>
                    <a:pt x="4161" y="0"/>
                    <a:pt x="3963" y="87"/>
                    <a:pt x="3897" y="700"/>
                  </a:cubicBezTo>
                  <a:cubicBezTo>
                    <a:pt x="1783" y="18714"/>
                    <a:pt x="1783" y="18714"/>
                    <a:pt x="1783" y="18714"/>
                  </a:cubicBezTo>
                  <a:cubicBezTo>
                    <a:pt x="1717" y="19764"/>
                    <a:pt x="1519" y="20726"/>
                    <a:pt x="991" y="20813"/>
                  </a:cubicBezTo>
                  <a:cubicBezTo>
                    <a:pt x="991" y="20813"/>
                    <a:pt x="396" y="20900"/>
                    <a:pt x="396" y="20900"/>
                  </a:cubicBezTo>
                  <a:cubicBezTo>
                    <a:pt x="264" y="20900"/>
                    <a:pt x="0" y="20900"/>
                    <a:pt x="0" y="21163"/>
                  </a:cubicBezTo>
                  <a:cubicBezTo>
                    <a:pt x="0" y="21600"/>
                    <a:pt x="330" y="21600"/>
                    <a:pt x="396" y="21600"/>
                  </a:cubicBezTo>
                  <a:cubicBezTo>
                    <a:pt x="1717" y="21513"/>
                    <a:pt x="1717" y="21513"/>
                    <a:pt x="1717" y="21513"/>
                  </a:cubicBezTo>
                  <a:cubicBezTo>
                    <a:pt x="2510" y="21513"/>
                    <a:pt x="2510" y="21513"/>
                    <a:pt x="2510" y="21513"/>
                  </a:cubicBezTo>
                  <a:cubicBezTo>
                    <a:pt x="3171" y="21513"/>
                    <a:pt x="3171" y="21513"/>
                    <a:pt x="3171" y="21513"/>
                  </a:cubicBezTo>
                  <a:cubicBezTo>
                    <a:pt x="4690" y="21600"/>
                    <a:pt x="4690" y="21600"/>
                    <a:pt x="4690" y="21600"/>
                  </a:cubicBezTo>
                  <a:cubicBezTo>
                    <a:pt x="4954" y="21600"/>
                    <a:pt x="5218" y="21513"/>
                    <a:pt x="5218" y="21163"/>
                  </a:cubicBezTo>
                  <a:cubicBezTo>
                    <a:pt x="5218" y="20988"/>
                    <a:pt x="5086" y="20900"/>
                    <a:pt x="4888" y="20900"/>
                  </a:cubicBezTo>
                  <a:cubicBezTo>
                    <a:pt x="4029" y="20813"/>
                    <a:pt x="4029" y="20813"/>
                    <a:pt x="4029" y="20813"/>
                  </a:cubicBezTo>
                  <a:cubicBezTo>
                    <a:pt x="3633" y="20638"/>
                    <a:pt x="3435" y="20376"/>
                    <a:pt x="3435" y="19938"/>
                  </a:cubicBezTo>
                  <a:cubicBezTo>
                    <a:pt x="3501" y="18714"/>
                    <a:pt x="3501" y="18714"/>
                    <a:pt x="3501" y="18714"/>
                  </a:cubicBezTo>
                  <a:cubicBezTo>
                    <a:pt x="3501" y="18714"/>
                    <a:pt x="4426" y="9095"/>
                    <a:pt x="4558" y="7870"/>
                  </a:cubicBezTo>
                  <a:cubicBezTo>
                    <a:pt x="4690" y="8220"/>
                    <a:pt x="5549" y="10581"/>
                    <a:pt x="5549" y="10581"/>
                  </a:cubicBezTo>
                  <a:cubicBezTo>
                    <a:pt x="6738" y="13817"/>
                    <a:pt x="6738" y="13817"/>
                    <a:pt x="6738" y="13817"/>
                  </a:cubicBezTo>
                  <a:cubicBezTo>
                    <a:pt x="6936" y="14604"/>
                    <a:pt x="8587" y="18802"/>
                    <a:pt x="9116" y="20113"/>
                  </a:cubicBezTo>
                  <a:cubicBezTo>
                    <a:pt x="9182" y="20288"/>
                    <a:pt x="9182" y="20288"/>
                    <a:pt x="9182" y="20288"/>
                  </a:cubicBezTo>
                  <a:cubicBezTo>
                    <a:pt x="9512" y="21075"/>
                    <a:pt x="9710" y="21513"/>
                    <a:pt x="9908" y="21513"/>
                  </a:cubicBezTo>
                  <a:cubicBezTo>
                    <a:pt x="10106" y="21513"/>
                    <a:pt x="10239" y="21250"/>
                    <a:pt x="10701" y="19938"/>
                  </a:cubicBezTo>
                  <a:cubicBezTo>
                    <a:pt x="10701" y="19938"/>
                    <a:pt x="15259" y="7433"/>
                    <a:pt x="15259" y="7433"/>
                  </a:cubicBezTo>
                  <a:cubicBezTo>
                    <a:pt x="15259" y="7521"/>
                    <a:pt x="16514" y="19501"/>
                    <a:pt x="16514" y="19501"/>
                  </a:cubicBezTo>
                  <a:cubicBezTo>
                    <a:pt x="16514" y="19764"/>
                    <a:pt x="16514" y="19938"/>
                    <a:pt x="16514" y="20113"/>
                  </a:cubicBezTo>
                  <a:cubicBezTo>
                    <a:pt x="16514" y="20463"/>
                    <a:pt x="16448" y="20638"/>
                    <a:pt x="16382" y="20638"/>
                  </a:cubicBezTo>
                  <a:cubicBezTo>
                    <a:pt x="16250" y="20726"/>
                    <a:pt x="16117" y="20813"/>
                    <a:pt x="16117" y="20988"/>
                  </a:cubicBezTo>
                  <a:cubicBezTo>
                    <a:pt x="16117" y="21250"/>
                    <a:pt x="16382" y="21338"/>
                    <a:pt x="16778" y="21425"/>
                  </a:cubicBezTo>
                  <a:cubicBezTo>
                    <a:pt x="17637" y="21513"/>
                    <a:pt x="20477" y="21600"/>
                    <a:pt x="21006" y="21600"/>
                  </a:cubicBezTo>
                  <a:cubicBezTo>
                    <a:pt x="21402" y="21600"/>
                    <a:pt x="21600" y="21425"/>
                    <a:pt x="21600" y="21163"/>
                  </a:cubicBezTo>
                  <a:cubicBezTo>
                    <a:pt x="21600" y="20900"/>
                    <a:pt x="21336" y="20900"/>
                    <a:pt x="21270" y="20900"/>
                  </a:cubicBezTo>
                  <a:cubicBezTo>
                    <a:pt x="20939" y="20900"/>
                    <a:pt x="20543" y="20900"/>
                    <a:pt x="19949" y="20638"/>
                  </a:cubicBezTo>
                  <a:cubicBezTo>
                    <a:pt x="19354" y="20376"/>
                    <a:pt x="19156" y="19589"/>
                    <a:pt x="18958" y="17927"/>
                  </a:cubicBezTo>
                  <a:cubicBezTo>
                    <a:pt x="17108" y="874"/>
                    <a:pt x="17108" y="874"/>
                    <a:pt x="17108" y="874"/>
                  </a:cubicBezTo>
                  <a:cubicBezTo>
                    <a:pt x="17042" y="262"/>
                    <a:pt x="16910" y="0"/>
                    <a:pt x="16646" y="0"/>
                  </a:cubicBezTo>
                  <a:cubicBezTo>
                    <a:pt x="16448" y="0"/>
                    <a:pt x="16316" y="262"/>
                    <a:pt x="16183" y="7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0" name="Freeform 23"/>
            <p:cNvSpPr/>
            <p:nvPr/>
          </p:nvSpPr>
          <p:spPr>
            <a:xfrm>
              <a:off x="168870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588" y="89"/>
                    <a:pt x="19588" y="89"/>
                    <a:pt x="19588" y="89"/>
                  </a:cubicBezTo>
                  <a:cubicBezTo>
                    <a:pt x="17709" y="267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267"/>
                    <a:pt x="3622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422"/>
                    <a:pt x="939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6976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246" y="12089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453" y="13333"/>
                    <a:pt x="19453" y="12978"/>
                    <a:pt x="19453" y="12800"/>
                  </a:cubicBezTo>
                  <a:cubicBezTo>
                    <a:pt x="19453" y="11911"/>
                    <a:pt x="19453" y="11911"/>
                    <a:pt x="19453" y="11911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319" y="8533"/>
                    <a:pt x="19051" y="8711"/>
                    <a:pt x="18783" y="8889"/>
                  </a:cubicBezTo>
                  <a:cubicBezTo>
                    <a:pt x="18380" y="9244"/>
                    <a:pt x="17843" y="9244"/>
                    <a:pt x="16770" y="9333"/>
                  </a:cubicBezTo>
                  <a:cubicBezTo>
                    <a:pt x="16099" y="9333"/>
                    <a:pt x="13819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267"/>
                    <a:pt x="20527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1" name="Freeform 24"/>
            <p:cNvSpPr/>
            <p:nvPr/>
          </p:nvSpPr>
          <p:spPr>
            <a:xfrm>
              <a:off x="218906" y="573571"/>
              <a:ext cx="41943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795" y="90"/>
                  </a:moveTo>
                  <a:cubicBezTo>
                    <a:pt x="6596" y="90"/>
                    <a:pt x="6596" y="90"/>
                    <a:pt x="6596" y="90"/>
                  </a:cubicBezTo>
                  <a:cubicBezTo>
                    <a:pt x="4527" y="90"/>
                    <a:pt x="4527" y="90"/>
                    <a:pt x="4527" y="9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517" y="0"/>
                    <a:pt x="0" y="90"/>
                    <a:pt x="0" y="359"/>
                  </a:cubicBezTo>
                  <a:cubicBezTo>
                    <a:pt x="0" y="717"/>
                    <a:pt x="647" y="717"/>
                    <a:pt x="905" y="717"/>
                  </a:cubicBezTo>
                  <a:cubicBezTo>
                    <a:pt x="2199" y="807"/>
                    <a:pt x="2199" y="807"/>
                    <a:pt x="2199" y="807"/>
                  </a:cubicBezTo>
                  <a:cubicBezTo>
                    <a:pt x="3492" y="986"/>
                    <a:pt x="3751" y="1434"/>
                    <a:pt x="3880" y="2330"/>
                  </a:cubicBezTo>
                  <a:cubicBezTo>
                    <a:pt x="3880" y="3227"/>
                    <a:pt x="3880" y="4033"/>
                    <a:pt x="3880" y="8335"/>
                  </a:cubicBezTo>
                  <a:cubicBezTo>
                    <a:pt x="3880" y="13265"/>
                    <a:pt x="3880" y="13265"/>
                    <a:pt x="3880" y="13265"/>
                  </a:cubicBezTo>
                  <a:cubicBezTo>
                    <a:pt x="3880" y="15864"/>
                    <a:pt x="3880" y="18105"/>
                    <a:pt x="3751" y="19270"/>
                  </a:cubicBezTo>
                  <a:cubicBezTo>
                    <a:pt x="3492" y="20256"/>
                    <a:pt x="3363" y="20704"/>
                    <a:pt x="2587" y="20793"/>
                  </a:cubicBezTo>
                  <a:cubicBezTo>
                    <a:pt x="2587" y="20793"/>
                    <a:pt x="1164" y="20883"/>
                    <a:pt x="1164" y="20883"/>
                  </a:cubicBezTo>
                  <a:cubicBezTo>
                    <a:pt x="905" y="20883"/>
                    <a:pt x="388" y="20973"/>
                    <a:pt x="388" y="21241"/>
                  </a:cubicBezTo>
                  <a:cubicBezTo>
                    <a:pt x="388" y="21510"/>
                    <a:pt x="1164" y="21510"/>
                    <a:pt x="1293" y="21510"/>
                  </a:cubicBezTo>
                  <a:cubicBezTo>
                    <a:pt x="4139" y="21510"/>
                    <a:pt x="4139" y="21510"/>
                    <a:pt x="4139" y="21510"/>
                  </a:cubicBezTo>
                  <a:cubicBezTo>
                    <a:pt x="4139" y="21510"/>
                    <a:pt x="6467" y="21510"/>
                    <a:pt x="6467" y="21510"/>
                  </a:cubicBezTo>
                  <a:cubicBezTo>
                    <a:pt x="12805" y="21600"/>
                    <a:pt x="12805" y="21600"/>
                    <a:pt x="12805" y="21600"/>
                  </a:cubicBezTo>
                  <a:cubicBezTo>
                    <a:pt x="18366" y="21600"/>
                    <a:pt x="18366" y="21600"/>
                    <a:pt x="18366" y="21600"/>
                  </a:cubicBezTo>
                  <a:cubicBezTo>
                    <a:pt x="20436" y="21600"/>
                    <a:pt x="20695" y="21510"/>
                    <a:pt x="20953" y="20793"/>
                  </a:cubicBezTo>
                  <a:cubicBezTo>
                    <a:pt x="21341" y="19987"/>
                    <a:pt x="21600" y="17925"/>
                    <a:pt x="21600" y="17567"/>
                  </a:cubicBezTo>
                  <a:cubicBezTo>
                    <a:pt x="21600" y="17298"/>
                    <a:pt x="21600" y="17029"/>
                    <a:pt x="21212" y="17029"/>
                  </a:cubicBezTo>
                  <a:cubicBezTo>
                    <a:pt x="20695" y="17029"/>
                    <a:pt x="20695" y="17298"/>
                    <a:pt x="20695" y="17477"/>
                  </a:cubicBezTo>
                  <a:cubicBezTo>
                    <a:pt x="20565" y="18015"/>
                    <a:pt x="20048" y="18822"/>
                    <a:pt x="19660" y="19180"/>
                  </a:cubicBezTo>
                  <a:cubicBezTo>
                    <a:pt x="18625" y="19897"/>
                    <a:pt x="17202" y="19897"/>
                    <a:pt x="14874" y="19897"/>
                  </a:cubicBezTo>
                  <a:cubicBezTo>
                    <a:pt x="11641" y="19897"/>
                    <a:pt x="10735" y="19718"/>
                    <a:pt x="10089" y="19359"/>
                  </a:cubicBezTo>
                  <a:cubicBezTo>
                    <a:pt x="9183" y="18822"/>
                    <a:pt x="9183" y="16850"/>
                    <a:pt x="9183" y="13265"/>
                  </a:cubicBezTo>
                  <a:cubicBezTo>
                    <a:pt x="9183" y="8335"/>
                    <a:pt x="9183" y="8335"/>
                    <a:pt x="9183" y="8335"/>
                  </a:cubicBezTo>
                  <a:cubicBezTo>
                    <a:pt x="9183" y="4033"/>
                    <a:pt x="9183" y="3227"/>
                    <a:pt x="9313" y="2330"/>
                  </a:cubicBezTo>
                  <a:cubicBezTo>
                    <a:pt x="9442" y="1255"/>
                    <a:pt x="9701" y="896"/>
                    <a:pt x="10735" y="807"/>
                  </a:cubicBezTo>
                  <a:cubicBezTo>
                    <a:pt x="12287" y="717"/>
                    <a:pt x="12287" y="717"/>
                    <a:pt x="12287" y="717"/>
                  </a:cubicBezTo>
                  <a:cubicBezTo>
                    <a:pt x="12805" y="717"/>
                    <a:pt x="13193" y="627"/>
                    <a:pt x="13193" y="359"/>
                  </a:cubicBezTo>
                  <a:cubicBezTo>
                    <a:pt x="13193" y="90"/>
                    <a:pt x="12675" y="0"/>
                    <a:pt x="12158" y="0"/>
                  </a:cubicBezTo>
                  <a:lnTo>
                    <a:pt x="8795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2" name="Freeform 25"/>
            <p:cNvSpPr/>
            <p:nvPr/>
          </p:nvSpPr>
          <p:spPr>
            <a:xfrm>
              <a:off x="266366" y="573571"/>
              <a:ext cx="45622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79" y="19897"/>
                  </a:moveTo>
                  <a:cubicBezTo>
                    <a:pt x="8498" y="19539"/>
                    <a:pt x="8498" y="19090"/>
                    <a:pt x="8498" y="17208"/>
                  </a:cubicBezTo>
                  <a:cubicBezTo>
                    <a:pt x="8498" y="10576"/>
                    <a:pt x="8498" y="10576"/>
                    <a:pt x="8498" y="10576"/>
                  </a:cubicBezTo>
                  <a:cubicBezTo>
                    <a:pt x="8498" y="10397"/>
                    <a:pt x="8498" y="10397"/>
                    <a:pt x="8616" y="10397"/>
                  </a:cubicBezTo>
                  <a:cubicBezTo>
                    <a:pt x="10151" y="10486"/>
                    <a:pt x="10151" y="10486"/>
                    <a:pt x="10151" y="10486"/>
                  </a:cubicBezTo>
                  <a:cubicBezTo>
                    <a:pt x="11567" y="10486"/>
                    <a:pt x="12393" y="10666"/>
                    <a:pt x="13220" y="11114"/>
                  </a:cubicBezTo>
                  <a:cubicBezTo>
                    <a:pt x="13220" y="11114"/>
                    <a:pt x="13220" y="11114"/>
                    <a:pt x="13220" y="11114"/>
                  </a:cubicBezTo>
                  <a:cubicBezTo>
                    <a:pt x="16407" y="12817"/>
                    <a:pt x="16761" y="15595"/>
                    <a:pt x="16761" y="16671"/>
                  </a:cubicBezTo>
                  <a:cubicBezTo>
                    <a:pt x="16761" y="20076"/>
                    <a:pt x="13102" y="20256"/>
                    <a:pt x="12393" y="20256"/>
                  </a:cubicBezTo>
                  <a:cubicBezTo>
                    <a:pt x="11567" y="20256"/>
                    <a:pt x="10741" y="20166"/>
                    <a:pt x="9679" y="19897"/>
                  </a:cubicBezTo>
                  <a:moveTo>
                    <a:pt x="9915" y="1344"/>
                  </a:moveTo>
                  <a:cubicBezTo>
                    <a:pt x="13220" y="1344"/>
                    <a:pt x="14518" y="3944"/>
                    <a:pt x="14518" y="5646"/>
                  </a:cubicBezTo>
                  <a:cubicBezTo>
                    <a:pt x="14518" y="6991"/>
                    <a:pt x="13928" y="7977"/>
                    <a:pt x="12984" y="8604"/>
                  </a:cubicBezTo>
                  <a:cubicBezTo>
                    <a:pt x="12393" y="9052"/>
                    <a:pt x="11449" y="9142"/>
                    <a:pt x="10387" y="9142"/>
                  </a:cubicBezTo>
                  <a:cubicBezTo>
                    <a:pt x="8616" y="9052"/>
                    <a:pt x="8616" y="9052"/>
                    <a:pt x="8616" y="9052"/>
                  </a:cubicBezTo>
                  <a:cubicBezTo>
                    <a:pt x="8498" y="9052"/>
                    <a:pt x="8498" y="8963"/>
                    <a:pt x="8498" y="8783"/>
                  </a:cubicBezTo>
                  <a:cubicBezTo>
                    <a:pt x="8498" y="1793"/>
                    <a:pt x="8498" y="1793"/>
                    <a:pt x="8498" y="1793"/>
                  </a:cubicBezTo>
                  <a:cubicBezTo>
                    <a:pt x="8498" y="1524"/>
                    <a:pt x="8498" y="1434"/>
                    <a:pt x="8734" y="1434"/>
                  </a:cubicBezTo>
                  <a:cubicBezTo>
                    <a:pt x="8734" y="1434"/>
                    <a:pt x="9915" y="1344"/>
                    <a:pt x="9915" y="1344"/>
                  </a:cubicBezTo>
                  <a:moveTo>
                    <a:pt x="8734" y="90"/>
                  </a:moveTo>
                  <a:cubicBezTo>
                    <a:pt x="6020" y="90"/>
                    <a:pt x="6020" y="90"/>
                    <a:pt x="6020" y="90"/>
                  </a:cubicBezTo>
                  <a:cubicBezTo>
                    <a:pt x="4603" y="90"/>
                    <a:pt x="4603" y="90"/>
                    <a:pt x="4603" y="90"/>
                  </a:cubicBezTo>
                  <a:cubicBezTo>
                    <a:pt x="944" y="0"/>
                    <a:pt x="944" y="0"/>
                    <a:pt x="944" y="0"/>
                  </a:cubicBezTo>
                  <a:cubicBezTo>
                    <a:pt x="472" y="0"/>
                    <a:pt x="0" y="90"/>
                    <a:pt x="0" y="359"/>
                  </a:cubicBezTo>
                  <a:cubicBezTo>
                    <a:pt x="0" y="717"/>
                    <a:pt x="472" y="717"/>
                    <a:pt x="708" y="717"/>
                  </a:cubicBezTo>
                  <a:cubicBezTo>
                    <a:pt x="2243" y="807"/>
                    <a:pt x="2243" y="807"/>
                    <a:pt x="2243" y="807"/>
                  </a:cubicBezTo>
                  <a:cubicBezTo>
                    <a:pt x="3423" y="986"/>
                    <a:pt x="3659" y="1434"/>
                    <a:pt x="3777" y="2330"/>
                  </a:cubicBezTo>
                  <a:cubicBezTo>
                    <a:pt x="3777" y="3227"/>
                    <a:pt x="3777" y="4033"/>
                    <a:pt x="3777" y="8335"/>
                  </a:cubicBezTo>
                  <a:cubicBezTo>
                    <a:pt x="3777" y="13265"/>
                    <a:pt x="3777" y="13265"/>
                    <a:pt x="3777" y="13265"/>
                  </a:cubicBezTo>
                  <a:cubicBezTo>
                    <a:pt x="3777" y="15864"/>
                    <a:pt x="3777" y="18105"/>
                    <a:pt x="3659" y="19270"/>
                  </a:cubicBezTo>
                  <a:cubicBezTo>
                    <a:pt x="3423" y="20076"/>
                    <a:pt x="3305" y="20704"/>
                    <a:pt x="2597" y="20793"/>
                  </a:cubicBezTo>
                  <a:cubicBezTo>
                    <a:pt x="2597" y="20793"/>
                    <a:pt x="1298" y="20883"/>
                    <a:pt x="1298" y="20883"/>
                  </a:cubicBezTo>
                  <a:cubicBezTo>
                    <a:pt x="944" y="20883"/>
                    <a:pt x="590" y="20973"/>
                    <a:pt x="590" y="21241"/>
                  </a:cubicBezTo>
                  <a:cubicBezTo>
                    <a:pt x="590" y="21600"/>
                    <a:pt x="1180" y="21600"/>
                    <a:pt x="1416" y="21600"/>
                  </a:cubicBezTo>
                  <a:cubicBezTo>
                    <a:pt x="4013" y="21510"/>
                    <a:pt x="4013" y="21510"/>
                    <a:pt x="4013" y="21510"/>
                  </a:cubicBezTo>
                  <a:cubicBezTo>
                    <a:pt x="4013" y="21510"/>
                    <a:pt x="6138" y="21510"/>
                    <a:pt x="6138" y="21510"/>
                  </a:cubicBezTo>
                  <a:cubicBezTo>
                    <a:pt x="8970" y="21600"/>
                    <a:pt x="8970" y="21600"/>
                    <a:pt x="8970" y="21600"/>
                  </a:cubicBezTo>
                  <a:cubicBezTo>
                    <a:pt x="8970" y="21600"/>
                    <a:pt x="10387" y="21600"/>
                    <a:pt x="10387" y="21600"/>
                  </a:cubicBezTo>
                  <a:cubicBezTo>
                    <a:pt x="11567" y="21600"/>
                    <a:pt x="11567" y="21600"/>
                    <a:pt x="11567" y="21600"/>
                  </a:cubicBezTo>
                  <a:cubicBezTo>
                    <a:pt x="18413" y="21600"/>
                    <a:pt x="21600" y="18463"/>
                    <a:pt x="21600" y="15416"/>
                  </a:cubicBezTo>
                  <a:cubicBezTo>
                    <a:pt x="21600" y="12189"/>
                    <a:pt x="18177" y="10128"/>
                    <a:pt x="14872" y="9232"/>
                  </a:cubicBezTo>
                  <a:cubicBezTo>
                    <a:pt x="17115" y="7887"/>
                    <a:pt x="18531" y="6543"/>
                    <a:pt x="18531" y="4392"/>
                  </a:cubicBezTo>
                  <a:cubicBezTo>
                    <a:pt x="18531" y="3316"/>
                    <a:pt x="17941" y="0"/>
                    <a:pt x="10505" y="0"/>
                  </a:cubicBezTo>
                  <a:lnTo>
                    <a:pt x="8734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Freeform 26"/>
            <p:cNvSpPr/>
            <p:nvPr/>
          </p:nvSpPr>
          <p:spPr>
            <a:xfrm>
              <a:off x="319713" y="572835"/>
              <a:ext cx="64753" cy="6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753" y="9976"/>
                  </a:moveTo>
                  <a:cubicBezTo>
                    <a:pt x="3753" y="2516"/>
                    <a:pt x="7756" y="1475"/>
                    <a:pt x="10091" y="1475"/>
                  </a:cubicBezTo>
                  <a:cubicBezTo>
                    <a:pt x="14595" y="1475"/>
                    <a:pt x="17764" y="5552"/>
                    <a:pt x="17764" y="11277"/>
                  </a:cubicBezTo>
                  <a:cubicBezTo>
                    <a:pt x="17764" y="19258"/>
                    <a:pt x="13510" y="20125"/>
                    <a:pt x="11759" y="20125"/>
                  </a:cubicBezTo>
                  <a:cubicBezTo>
                    <a:pt x="7005" y="20125"/>
                    <a:pt x="3753" y="15961"/>
                    <a:pt x="3753" y="9976"/>
                  </a:cubicBezTo>
                  <a:moveTo>
                    <a:pt x="0" y="10843"/>
                  </a:moveTo>
                  <a:cubicBezTo>
                    <a:pt x="0" y="15961"/>
                    <a:pt x="3336" y="21600"/>
                    <a:pt x="10592" y="21600"/>
                  </a:cubicBezTo>
                  <a:cubicBezTo>
                    <a:pt x="17097" y="21600"/>
                    <a:pt x="21600" y="16916"/>
                    <a:pt x="21600" y="10323"/>
                  </a:cubicBezTo>
                  <a:cubicBezTo>
                    <a:pt x="21600" y="3990"/>
                    <a:pt x="17514" y="0"/>
                    <a:pt x="10925" y="0"/>
                  </a:cubicBezTo>
                  <a:cubicBezTo>
                    <a:pt x="3419" y="0"/>
                    <a:pt x="0" y="5639"/>
                    <a:pt x="0" y="1084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Freeform 27"/>
            <p:cNvSpPr/>
            <p:nvPr/>
          </p:nvSpPr>
          <p:spPr>
            <a:xfrm>
              <a:off x="389984" y="573571"/>
              <a:ext cx="63281" cy="61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9" y="88"/>
                  </a:moveTo>
                  <a:cubicBezTo>
                    <a:pt x="17943" y="88"/>
                    <a:pt x="17943" y="88"/>
                    <a:pt x="17943" y="88"/>
                  </a:cubicBezTo>
                  <a:cubicBezTo>
                    <a:pt x="17858" y="88"/>
                    <a:pt x="14797" y="0"/>
                    <a:pt x="14797" y="0"/>
                  </a:cubicBezTo>
                  <a:cubicBezTo>
                    <a:pt x="14542" y="0"/>
                    <a:pt x="14202" y="88"/>
                    <a:pt x="14202" y="353"/>
                  </a:cubicBezTo>
                  <a:cubicBezTo>
                    <a:pt x="14202" y="705"/>
                    <a:pt x="14542" y="705"/>
                    <a:pt x="14712" y="705"/>
                  </a:cubicBezTo>
                  <a:cubicBezTo>
                    <a:pt x="15647" y="793"/>
                    <a:pt x="15647" y="793"/>
                    <a:pt x="15647" y="793"/>
                  </a:cubicBezTo>
                  <a:cubicBezTo>
                    <a:pt x="16583" y="970"/>
                    <a:pt x="16753" y="1411"/>
                    <a:pt x="16753" y="2292"/>
                  </a:cubicBezTo>
                  <a:cubicBezTo>
                    <a:pt x="16838" y="3174"/>
                    <a:pt x="16838" y="3967"/>
                    <a:pt x="16838" y="8199"/>
                  </a:cubicBezTo>
                  <a:cubicBezTo>
                    <a:pt x="16838" y="11638"/>
                    <a:pt x="16838" y="11638"/>
                    <a:pt x="16838" y="11638"/>
                  </a:cubicBezTo>
                  <a:cubicBezTo>
                    <a:pt x="16838" y="14635"/>
                    <a:pt x="16753" y="17016"/>
                    <a:pt x="15307" y="18514"/>
                  </a:cubicBezTo>
                  <a:cubicBezTo>
                    <a:pt x="14031" y="19837"/>
                    <a:pt x="12331" y="20013"/>
                    <a:pt x="11650" y="20013"/>
                  </a:cubicBezTo>
                  <a:cubicBezTo>
                    <a:pt x="10715" y="20013"/>
                    <a:pt x="9524" y="19837"/>
                    <a:pt x="8334" y="18867"/>
                  </a:cubicBezTo>
                  <a:cubicBezTo>
                    <a:pt x="7228" y="17985"/>
                    <a:pt x="6293" y="16487"/>
                    <a:pt x="6293" y="12078"/>
                  </a:cubicBezTo>
                  <a:cubicBezTo>
                    <a:pt x="6293" y="8199"/>
                    <a:pt x="6293" y="8199"/>
                    <a:pt x="6293" y="8199"/>
                  </a:cubicBezTo>
                  <a:cubicBezTo>
                    <a:pt x="6293" y="3967"/>
                    <a:pt x="6293" y="3174"/>
                    <a:pt x="6293" y="2292"/>
                  </a:cubicBezTo>
                  <a:cubicBezTo>
                    <a:pt x="6378" y="1234"/>
                    <a:pt x="6633" y="882"/>
                    <a:pt x="7228" y="793"/>
                  </a:cubicBezTo>
                  <a:cubicBezTo>
                    <a:pt x="7994" y="705"/>
                    <a:pt x="7994" y="705"/>
                    <a:pt x="7994" y="705"/>
                  </a:cubicBezTo>
                  <a:cubicBezTo>
                    <a:pt x="8164" y="705"/>
                    <a:pt x="8504" y="705"/>
                    <a:pt x="8504" y="353"/>
                  </a:cubicBezTo>
                  <a:cubicBezTo>
                    <a:pt x="8504" y="88"/>
                    <a:pt x="8164" y="0"/>
                    <a:pt x="7824" y="0"/>
                  </a:cubicBezTo>
                  <a:cubicBezTo>
                    <a:pt x="5868" y="88"/>
                    <a:pt x="5868" y="88"/>
                    <a:pt x="5868" y="88"/>
                  </a:cubicBezTo>
                  <a:cubicBezTo>
                    <a:pt x="4592" y="88"/>
                    <a:pt x="4592" y="88"/>
                    <a:pt x="4592" y="88"/>
                  </a:cubicBezTo>
                  <a:cubicBezTo>
                    <a:pt x="3146" y="88"/>
                    <a:pt x="3146" y="88"/>
                    <a:pt x="3146" y="88"/>
                  </a:cubicBezTo>
                  <a:cubicBezTo>
                    <a:pt x="680" y="0"/>
                    <a:pt x="680" y="0"/>
                    <a:pt x="680" y="0"/>
                  </a:cubicBezTo>
                  <a:cubicBezTo>
                    <a:pt x="340" y="0"/>
                    <a:pt x="0" y="88"/>
                    <a:pt x="0" y="353"/>
                  </a:cubicBezTo>
                  <a:cubicBezTo>
                    <a:pt x="0" y="705"/>
                    <a:pt x="340" y="705"/>
                    <a:pt x="510" y="705"/>
                  </a:cubicBezTo>
                  <a:cubicBezTo>
                    <a:pt x="1531" y="793"/>
                    <a:pt x="1531" y="793"/>
                    <a:pt x="1531" y="793"/>
                  </a:cubicBezTo>
                  <a:cubicBezTo>
                    <a:pt x="2381" y="970"/>
                    <a:pt x="2636" y="1411"/>
                    <a:pt x="2636" y="2292"/>
                  </a:cubicBezTo>
                  <a:cubicBezTo>
                    <a:pt x="2721" y="3174"/>
                    <a:pt x="2721" y="3967"/>
                    <a:pt x="2721" y="8199"/>
                  </a:cubicBezTo>
                  <a:cubicBezTo>
                    <a:pt x="2721" y="12255"/>
                    <a:pt x="2721" y="12255"/>
                    <a:pt x="2721" y="12255"/>
                  </a:cubicBezTo>
                  <a:cubicBezTo>
                    <a:pt x="2721" y="15781"/>
                    <a:pt x="3487" y="18162"/>
                    <a:pt x="5102" y="19660"/>
                  </a:cubicBezTo>
                  <a:cubicBezTo>
                    <a:pt x="7143" y="21600"/>
                    <a:pt x="9950" y="21600"/>
                    <a:pt x="11140" y="21600"/>
                  </a:cubicBezTo>
                  <a:cubicBezTo>
                    <a:pt x="12671" y="21600"/>
                    <a:pt x="14712" y="21336"/>
                    <a:pt x="16753" y="19572"/>
                  </a:cubicBezTo>
                  <a:cubicBezTo>
                    <a:pt x="18964" y="17544"/>
                    <a:pt x="19304" y="14371"/>
                    <a:pt x="19304" y="11109"/>
                  </a:cubicBezTo>
                  <a:cubicBezTo>
                    <a:pt x="19304" y="8199"/>
                    <a:pt x="19304" y="8199"/>
                    <a:pt x="19304" y="8199"/>
                  </a:cubicBezTo>
                  <a:cubicBezTo>
                    <a:pt x="19304" y="3967"/>
                    <a:pt x="19304" y="3174"/>
                    <a:pt x="19389" y="2292"/>
                  </a:cubicBezTo>
                  <a:cubicBezTo>
                    <a:pt x="19389" y="1234"/>
                    <a:pt x="19644" y="882"/>
                    <a:pt x="20324" y="793"/>
                  </a:cubicBezTo>
                  <a:cubicBezTo>
                    <a:pt x="20324" y="793"/>
                    <a:pt x="21090" y="705"/>
                    <a:pt x="21090" y="705"/>
                  </a:cubicBezTo>
                  <a:cubicBezTo>
                    <a:pt x="21345" y="705"/>
                    <a:pt x="21600" y="617"/>
                    <a:pt x="21600" y="353"/>
                  </a:cubicBezTo>
                  <a:cubicBezTo>
                    <a:pt x="21600" y="88"/>
                    <a:pt x="21260" y="0"/>
                    <a:pt x="21005" y="0"/>
                  </a:cubicBezTo>
                  <a:lnTo>
                    <a:pt x="18709" y="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Freeform 28"/>
            <p:cNvSpPr/>
            <p:nvPr/>
          </p:nvSpPr>
          <p:spPr>
            <a:xfrm>
              <a:off x="460255" y="573571"/>
              <a:ext cx="62545" cy="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82" y="11024"/>
                  </a:moveTo>
                  <a:cubicBezTo>
                    <a:pt x="6110" y="10934"/>
                    <a:pt x="6110" y="10845"/>
                    <a:pt x="6110" y="10576"/>
                  </a:cubicBezTo>
                  <a:cubicBezTo>
                    <a:pt x="6110" y="1972"/>
                    <a:pt x="6110" y="1972"/>
                    <a:pt x="6110" y="1972"/>
                  </a:cubicBezTo>
                  <a:cubicBezTo>
                    <a:pt x="6110" y="1703"/>
                    <a:pt x="6110" y="1703"/>
                    <a:pt x="6282" y="1613"/>
                  </a:cubicBezTo>
                  <a:cubicBezTo>
                    <a:pt x="6540" y="1524"/>
                    <a:pt x="6971" y="1524"/>
                    <a:pt x="7745" y="1524"/>
                  </a:cubicBezTo>
                  <a:cubicBezTo>
                    <a:pt x="9208" y="1524"/>
                    <a:pt x="11790" y="2599"/>
                    <a:pt x="11790" y="6632"/>
                  </a:cubicBezTo>
                  <a:cubicBezTo>
                    <a:pt x="11790" y="9232"/>
                    <a:pt x="10843" y="10307"/>
                    <a:pt x="10241" y="10755"/>
                  </a:cubicBezTo>
                  <a:cubicBezTo>
                    <a:pt x="9724" y="11114"/>
                    <a:pt x="9380" y="11293"/>
                    <a:pt x="8347" y="11293"/>
                  </a:cubicBezTo>
                  <a:cubicBezTo>
                    <a:pt x="7573" y="11293"/>
                    <a:pt x="6798" y="11203"/>
                    <a:pt x="6282" y="11024"/>
                  </a:cubicBezTo>
                  <a:moveTo>
                    <a:pt x="6368" y="90"/>
                  </a:moveTo>
                  <a:cubicBezTo>
                    <a:pt x="4389" y="90"/>
                    <a:pt x="4389" y="90"/>
                    <a:pt x="4389" y="90"/>
                  </a:cubicBezTo>
                  <a:cubicBezTo>
                    <a:pt x="3270" y="90"/>
                    <a:pt x="3270" y="90"/>
                    <a:pt x="3270" y="90"/>
                  </a:cubicBezTo>
                  <a:cubicBezTo>
                    <a:pt x="688" y="0"/>
                    <a:pt x="688" y="0"/>
                    <a:pt x="688" y="0"/>
                  </a:cubicBezTo>
                  <a:cubicBezTo>
                    <a:pt x="344" y="0"/>
                    <a:pt x="0" y="90"/>
                    <a:pt x="0" y="359"/>
                  </a:cubicBezTo>
                  <a:cubicBezTo>
                    <a:pt x="0" y="717"/>
                    <a:pt x="344" y="717"/>
                    <a:pt x="516" y="717"/>
                  </a:cubicBezTo>
                  <a:cubicBezTo>
                    <a:pt x="1549" y="807"/>
                    <a:pt x="1549" y="807"/>
                    <a:pt x="1549" y="807"/>
                  </a:cubicBezTo>
                  <a:cubicBezTo>
                    <a:pt x="2496" y="986"/>
                    <a:pt x="2668" y="1434"/>
                    <a:pt x="2668" y="2330"/>
                  </a:cubicBezTo>
                  <a:cubicBezTo>
                    <a:pt x="2754" y="3227"/>
                    <a:pt x="2754" y="4033"/>
                    <a:pt x="2754" y="8335"/>
                  </a:cubicBezTo>
                  <a:cubicBezTo>
                    <a:pt x="2754" y="13265"/>
                    <a:pt x="2754" y="13265"/>
                    <a:pt x="2754" y="13265"/>
                  </a:cubicBezTo>
                  <a:cubicBezTo>
                    <a:pt x="2754" y="15864"/>
                    <a:pt x="2754" y="18105"/>
                    <a:pt x="2582" y="19270"/>
                  </a:cubicBezTo>
                  <a:cubicBezTo>
                    <a:pt x="2496" y="20076"/>
                    <a:pt x="2410" y="20704"/>
                    <a:pt x="1893" y="20793"/>
                  </a:cubicBezTo>
                  <a:cubicBezTo>
                    <a:pt x="947" y="20883"/>
                    <a:pt x="947" y="20883"/>
                    <a:pt x="947" y="20883"/>
                  </a:cubicBezTo>
                  <a:cubicBezTo>
                    <a:pt x="688" y="20883"/>
                    <a:pt x="430" y="20973"/>
                    <a:pt x="430" y="21241"/>
                  </a:cubicBezTo>
                  <a:cubicBezTo>
                    <a:pt x="430" y="21600"/>
                    <a:pt x="861" y="21600"/>
                    <a:pt x="1033" y="21600"/>
                  </a:cubicBezTo>
                  <a:cubicBezTo>
                    <a:pt x="3270" y="21510"/>
                    <a:pt x="3270" y="21510"/>
                    <a:pt x="3270" y="21510"/>
                  </a:cubicBezTo>
                  <a:cubicBezTo>
                    <a:pt x="4303" y="21510"/>
                    <a:pt x="4303" y="21510"/>
                    <a:pt x="4303" y="21510"/>
                  </a:cubicBezTo>
                  <a:cubicBezTo>
                    <a:pt x="5249" y="21510"/>
                    <a:pt x="5249" y="21510"/>
                    <a:pt x="5249" y="21510"/>
                  </a:cubicBezTo>
                  <a:cubicBezTo>
                    <a:pt x="8347" y="21600"/>
                    <a:pt x="8347" y="21600"/>
                    <a:pt x="8347" y="21600"/>
                  </a:cubicBezTo>
                  <a:cubicBezTo>
                    <a:pt x="8520" y="21600"/>
                    <a:pt x="8950" y="21600"/>
                    <a:pt x="8950" y="21241"/>
                  </a:cubicBezTo>
                  <a:cubicBezTo>
                    <a:pt x="8950" y="21152"/>
                    <a:pt x="8864" y="20883"/>
                    <a:pt x="8520" y="20883"/>
                  </a:cubicBezTo>
                  <a:cubicBezTo>
                    <a:pt x="7229" y="20793"/>
                    <a:pt x="7229" y="20793"/>
                    <a:pt x="7229" y="20793"/>
                  </a:cubicBezTo>
                  <a:cubicBezTo>
                    <a:pt x="6540" y="20704"/>
                    <a:pt x="6282" y="20166"/>
                    <a:pt x="6196" y="19270"/>
                  </a:cubicBezTo>
                  <a:cubicBezTo>
                    <a:pt x="6110" y="18105"/>
                    <a:pt x="6110" y="15864"/>
                    <a:pt x="6110" y="13265"/>
                  </a:cubicBezTo>
                  <a:cubicBezTo>
                    <a:pt x="6110" y="12817"/>
                    <a:pt x="6110" y="12817"/>
                    <a:pt x="6110" y="12817"/>
                  </a:cubicBezTo>
                  <a:cubicBezTo>
                    <a:pt x="6110" y="12727"/>
                    <a:pt x="6110" y="12727"/>
                    <a:pt x="6282" y="12727"/>
                  </a:cubicBezTo>
                  <a:cubicBezTo>
                    <a:pt x="8606" y="12727"/>
                    <a:pt x="8606" y="12727"/>
                    <a:pt x="8606" y="12727"/>
                  </a:cubicBezTo>
                  <a:cubicBezTo>
                    <a:pt x="8778" y="12727"/>
                    <a:pt x="8950" y="12817"/>
                    <a:pt x="9036" y="12906"/>
                  </a:cubicBezTo>
                  <a:cubicBezTo>
                    <a:pt x="9036" y="12906"/>
                    <a:pt x="10327" y="14788"/>
                    <a:pt x="10327" y="14788"/>
                  </a:cubicBezTo>
                  <a:cubicBezTo>
                    <a:pt x="11704" y="16850"/>
                    <a:pt x="11704" y="16850"/>
                    <a:pt x="11704" y="16850"/>
                  </a:cubicBezTo>
                  <a:cubicBezTo>
                    <a:pt x="13339" y="19090"/>
                    <a:pt x="14285" y="20345"/>
                    <a:pt x="15490" y="20973"/>
                  </a:cubicBezTo>
                  <a:cubicBezTo>
                    <a:pt x="16178" y="21421"/>
                    <a:pt x="16953" y="21600"/>
                    <a:pt x="18416" y="21600"/>
                  </a:cubicBezTo>
                  <a:cubicBezTo>
                    <a:pt x="20998" y="21600"/>
                    <a:pt x="20998" y="21600"/>
                    <a:pt x="20998" y="21600"/>
                  </a:cubicBezTo>
                  <a:cubicBezTo>
                    <a:pt x="21170" y="21600"/>
                    <a:pt x="21600" y="21600"/>
                    <a:pt x="21600" y="21241"/>
                  </a:cubicBezTo>
                  <a:cubicBezTo>
                    <a:pt x="21600" y="21152"/>
                    <a:pt x="21514" y="20883"/>
                    <a:pt x="21170" y="20883"/>
                  </a:cubicBezTo>
                  <a:cubicBezTo>
                    <a:pt x="20395" y="20793"/>
                    <a:pt x="20395" y="20793"/>
                    <a:pt x="20395" y="20793"/>
                  </a:cubicBezTo>
                  <a:cubicBezTo>
                    <a:pt x="19965" y="20704"/>
                    <a:pt x="18932" y="20524"/>
                    <a:pt x="17383" y="18911"/>
                  </a:cubicBezTo>
                  <a:cubicBezTo>
                    <a:pt x="16006" y="17388"/>
                    <a:pt x="14457" y="15326"/>
                    <a:pt x="12478" y="12727"/>
                  </a:cubicBezTo>
                  <a:cubicBezTo>
                    <a:pt x="12478" y="12727"/>
                    <a:pt x="11618" y="11651"/>
                    <a:pt x="11531" y="11562"/>
                  </a:cubicBezTo>
                  <a:cubicBezTo>
                    <a:pt x="14027" y="9411"/>
                    <a:pt x="15146" y="7529"/>
                    <a:pt x="15146" y="5198"/>
                  </a:cubicBezTo>
                  <a:cubicBezTo>
                    <a:pt x="15146" y="3137"/>
                    <a:pt x="13941" y="1703"/>
                    <a:pt x="13253" y="1255"/>
                  </a:cubicBezTo>
                  <a:cubicBezTo>
                    <a:pt x="11704" y="179"/>
                    <a:pt x="9896" y="0"/>
                    <a:pt x="8261" y="0"/>
                  </a:cubicBezTo>
                  <a:lnTo>
                    <a:pt x="6368" y="9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Freeform 29"/>
            <p:cNvSpPr/>
            <p:nvPr/>
          </p:nvSpPr>
          <p:spPr>
            <a:xfrm>
              <a:off x="524271" y="572468"/>
              <a:ext cx="66225" cy="62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17" y="1041"/>
                  </a:moveTo>
                  <a:cubicBezTo>
                    <a:pt x="2355" y="17176"/>
                    <a:pt x="2355" y="17176"/>
                    <a:pt x="2355" y="17176"/>
                  </a:cubicBezTo>
                  <a:cubicBezTo>
                    <a:pt x="2274" y="19605"/>
                    <a:pt x="2192" y="20299"/>
                    <a:pt x="1543" y="20559"/>
                  </a:cubicBezTo>
                  <a:cubicBezTo>
                    <a:pt x="1218" y="20646"/>
                    <a:pt x="731" y="20646"/>
                    <a:pt x="406" y="20646"/>
                  </a:cubicBezTo>
                  <a:cubicBezTo>
                    <a:pt x="325" y="20646"/>
                    <a:pt x="0" y="20646"/>
                    <a:pt x="0" y="20993"/>
                  </a:cubicBezTo>
                  <a:cubicBezTo>
                    <a:pt x="0" y="21340"/>
                    <a:pt x="325" y="21340"/>
                    <a:pt x="568" y="21340"/>
                  </a:cubicBezTo>
                  <a:cubicBezTo>
                    <a:pt x="2923" y="21253"/>
                    <a:pt x="2923" y="21253"/>
                    <a:pt x="2923" y="21253"/>
                  </a:cubicBezTo>
                  <a:cubicBezTo>
                    <a:pt x="3329" y="21253"/>
                    <a:pt x="3329" y="21253"/>
                    <a:pt x="3329" y="21253"/>
                  </a:cubicBezTo>
                  <a:cubicBezTo>
                    <a:pt x="4060" y="21253"/>
                    <a:pt x="4060" y="21253"/>
                    <a:pt x="4060" y="21253"/>
                  </a:cubicBezTo>
                  <a:cubicBezTo>
                    <a:pt x="6496" y="21340"/>
                    <a:pt x="6496" y="21340"/>
                    <a:pt x="6496" y="21340"/>
                  </a:cubicBezTo>
                  <a:cubicBezTo>
                    <a:pt x="6740" y="21340"/>
                    <a:pt x="7146" y="21340"/>
                    <a:pt x="7146" y="20993"/>
                  </a:cubicBezTo>
                  <a:cubicBezTo>
                    <a:pt x="7146" y="20646"/>
                    <a:pt x="6821" y="20646"/>
                    <a:pt x="6659" y="20646"/>
                  </a:cubicBezTo>
                  <a:cubicBezTo>
                    <a:pt x="6334" y="20646"/>
                    <a:pt x="5847" y="20646"/>
                    <a:pt x="5359" y="20472"/>
                  </a:cubicBezTo>
                  <a:cubicBezTo>
                    <a:pt x="4791" y="20299"/>
                    <a:pt x="4547" y="19345"/>
                    <a:pt x="4547" y="17523"/>
                  </a:cubicBezTo>
                  <a:cubicBezTo>
                    <a:pt x="4547" y="17523"/>
                    <a:pt x="4223" y="6419"/>
                    <a:pt x="4223" y="6159"/>
                  </a:cubicBezTo>
                  <a:cubicBezTo>
                    <a:pt x="4385" y="6246"/>
                    <a:pt x="4791" y="6680"/>
                    <a:pt x="4791" y="6680"/>
                  </a:cubicBezTo>
                  <a:cubicBezTo>
                    <a:pt x="5847" y="7981"/>
                    <a:pt x="8120" y="10583"/>
                    <a:pt x="10313" y="12925"/>
                  </a:cubicBezTo>
                  <a:cubicBezTo>
                    <a:pt x="13723" y="16569"/>
                    <a:pt x="13723" y="16569"/>
                    <a:pt x="13723" y="16569"/>
                  </a:cubicBezTo>
                  <a:cubicBezTo>
                    <a:pt x="17865" y="20993"/>
                    <a:pt x="17865" y="20993"/>
                    <a:pt x="17865" y="20993"/>
                  </a:cubicBezTo>
                  <a:cubicBezTo>
                    <a:pt x="18189" y="21340"/>
                    <a:pt x="18433" y="21600"/>
                    <a:pt x="18758" y="21600"/>
                  </a:cubicBezTo>
                  <a:cubicBezTo>
                    <a:pt x="19164" y="21600"/>
                    <a:pt x="19164" y="21166"/>
                    <a:pt x="19164" y="20733"/>
                  </a:cubicBezTo>
                  <a:cubicBezTo>
                    <a:pt x="19489" y="3470"/>
                    <a:pt x="19489" y="3470"/>
                    <a:pt x="19489" y="3470"/>
                  </a:cubicBezTo>
                  <a:cubicBezTo>
                    <a:pt x="19489" y="1908"/>
                    <a:pt x="19651" y="1388"/>
                    <a:pt x="20382" y="1214"/>
                  </a:cubicBezTo>
                  <a:cubicBezTo>
                    <a:pt x="20382" y="1214"/>
                    <a:pt x="21113" y="1128"/>
                    <a:pt x="21113" y="1128"/>
                  </a:cubicBezTo>
                  <a:cubicBezTo>
                    <a:pt x="21438" y="1128"/>
                    <a:pt x="21600" y="954"/>
                    <a:pt x="21600" y="781"/>
                  </a:cubicBezTo>
                  <a:cubicBezTo>
                    <a:pt x="21600" y="434"/>
                    <a:pt x="21275" y="434"/>
                    <a:pt x="20950" y="434"/>
                  </a:cubicBezTo>
                  <a:cubicBezTo>
                    <a:pt x="18920" y="520"/>
                    <a:pt x="18920" y="520"/>
                    <a:pt x="18920" y="520"/>
                  </a:cubicBezTo>
                  <a:cubicBezTo>
                    <a:pt x="18433" y="520"/>
                    <a:pt x="18433" y="520"/>
                    <a:pt x="18433" y="520"/>
                  </a:cubicBezTo>
                  <a:cubicBezTo>
                    <a:pt x="17540" y="520"/>
                    <a:pt x="17540" y="520"/>
                    <a:pt x="17540" y="520"/>
                  </a:cubicBezTo>
                  <a:cubicBezTo>
                    <a:pt x="15347" y="434"/>
                    <a:pt x="15347" y="434"/>
                    <a:pt x="15347" y="434"/>
                  </a:cubicBezTo>
                  <a:cubicBezTo>
                    <a:pt x="15023" y="434"/>
                    <a:pt x="14617" y="434"/>
                    <a:pt x="14617" y="781"/>
                  </a:cubicBezTo>
                  <a:cubicBezTo>
                    <a:pt x="14617" y="1041"/>
                    <a:pt x="14860" y="1128"/>
                    <a:pt x="15104" y="1128"/>
                  </a:cubicBezTo>
                  <a:cubicBezTo>
                    <a:pt x="15510" y="1128"/>
                    <a:pt x="16078" y="1128"/>
                    <a:pt x="16484" y="1301"/>
                  </a:cubicBezTo>
                  <a:cubicBezTo>
                    <a:pt x="16971" y="1475"/>
                    <a:pt x="17215" y="1908"/>
                    <a:pt x="17296" y="3643"/>
                  </a:cubicBezTo>
                  <a:cubicBezTo>
                    <a:pt x="17296" y="3643"/>
                    <a:pt x="17540" y="15181"/>
                    <a:pt x="17540" y="15875"/>
                  </a:cubicBezTo>
                  <a:cubicBezTo>
                    <a:pt x="17459" y="15875"/>
                    <a:pt x="17459" y="15875"/>
                    <a:pt x="17459" y="15875"/>
                  </a:cubicBezTo>
                  <a:cubicBezTo>
                    <a:pt x="17459" y="15875"/>
                    <a:pt x="15672" y="13880"/>
                    <a:pt x="15672" y="13880"/>
                  </a:cubicBezTo>
                  <a:cubicBezTo>
                    <a:pt x="11856" y="9629"/>
                    <a:pt x="11856" y="9629"/>
                    <a:pt x="11856" y="9629"/>
                  </a:cubicBezTo>
                  <a:cubicBezTo>
                    <a:pt x="7958" y="5552"/>
                    <a:pt x="3979" y="954"/>
                    <a:pt x="3979" y="867"/>
                  </a:cubicBezTo>
                  <a:cubicBezTo>
                    <a:pt x="3735" y="607"/>
                    <a:pt x="3735" y="607"/>
                    <a:pt x="3735" y="607"/>
                  </a:cubicBezTo>
                  <a:cubicBezTo>
                    <a:pt x="3411" y="260"/>
                    <a:pt x="3167" y="0"/>
                    <a:pt x="2923" y="0"/>
                  </a:cubicBezTo>
                  <a:cubicBezTo>
                    <a:pt x="2598" y="0"/>
                    <a:pt x="2517" y="607"/>
                    <a:pt x="2517" y="1041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Freeform 30"/>
            <p:cNvSpPr/>
            <p:nvPr/>
          </p:nvSpPr>
          <p:spPr>
            <a:xfrm>
              <a:off x="594174" y="573203"/>
              <a:ext cx="40103" cy="607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722" y="89"/>
                  </a:moveTo>
                  <a:cubicBezTo>
                    <a:pt x="19453" y="89"/>
                    <a:pt x="19453" y="89"/>
                    <a:pt x="19453" y="89"/>
                  </a:cubicBezTo>
                  <a:cubicBezTo>
                    <a:pt x="19453" y="89"/>
                    <a:pt x="17709" y="267"/>
                    <a:pt x="17709" y="267"/>
                  </a:cubicBezTo>
                  <a:cubicBezTo>
                    <a:pt x="17039" y="267"/>
                    <a:pt x="10062" y="267"/>
                    <a:pt x="7111" y="267"/>
                  </a:cubicBezTo>
                  <a:cubicBezTo>
                    <a:pt x="4964" y="267"/>
                    <a:pt x="4964" y="267"/>
                    <a:pt x="4964" y="267"/>
                  </a:cubicBezTo>
                  <a:cubicBezTo>
                    <a:pt x="4427" y="267"/>
                    <a:pt x="4427" y="267"/>
                    <a:pt x="4427" y="267"/>
                  </a:cubicBezTo>
                  <a:cubicBezTo>
                    <a:pt x="4427" y="267"/>
                    <a:pt x="1073" y="178"/>
                    <a:pt x="1073" y="178"/>
                  </a:cubicBezTo>
                  <a:cubicBezTo>
                    <a:pt x="537" y="178"/>
                    <a:pt x="0" y="267"/>
                    <a:pt x="0" y="533"/>
                  </a:cubicBezTo>
                  <a:cubicBezTo>
                    <a:pt x="0" y="889"/>
                    <a:pt x="537" y="889"/>
                    <a:pt x="805" y="889"/>
                  </a:cubicBezTo>
                  <a:cubicBezTo>
                    <a:pt x="2415" y="978"/>
                    <a:pt x="2415" y="978"/>
                    <a:pt x="2415" y="978"/>
                  </a:cubicBezTo>
                  <a:cubicBezTo>
                    <a:pt x="3891" y="1156"/>
                    <a:pt x="4159" y="1600"/>
                    <a:pt x="4159" y="2489"/>
                  </a:cubicBezTo>
                  <a:cubicBezTo>
                    <a:pt x="4293" y="3378"/>
                    <a:pt x="4293" y="4178"/>
                    <a:pt x="4293" y="8444"/>
                  </a:cubicBezTo>
                  <a:cubicBezTo>
                    <a:pt x="4293" y="13333"/>
                    <a:pt x="4293" y="13333"/>
                    <a:pt x="4293" y="13333"/>
                  </a:cubicBezTo>
                  <a:cubicBezTo>
                    <a:pt x="4293" y="15911"/>
                    <a:pt x="4293" y="18133"/>
                    <a:pt x="4025" y="19289"/>
                  </a:cubicBezTo>
                  <a:cubicBezTo>
                    <a:pt x="3891" y="20089"/>
                    <a:pt x="3757" y="20711"/>
                    <a:pt x="2952" y="20800"/>
                  </a:cubicBezTo>
                  <a:cubicBezTo>
                    <a:pt x="1476" y="20889"/>
                    <a:pt x="1476" y="20889"/>
                    <a:pt x="1476" y="20889"/>
                  </a:cubicBezTo>
                  <a:cubicBezTo>
                    <a:pt x="1073" y="20889"/>
                    <a:pt x="671" y="20978"/>
                    <a:pt x="671" y="21244"/>
                  </a:cubicBezTo>
                  <a:cubicBezTo>
                    <a:pt x="671" y="21600"/>
                    <a:pt x="1342" y="21600"/>
                    <a:pt x="1610" y="21600"/>
                  </a:cubicBezTo>
                  <a:cubicBezTo>
                    <a:pt x="4561" y="21511"/>
                    <a:pt x="4561" y="21511"/>
                    <a:pt x="4561" y="21511"/>
                  </a:cubicBezTo>
                  <a:cubicBezTo>
                    <a:pt x="4561" y="21511"/>
                    <a:pt x="6976" y="21511"/>
                    <a:pt x="6976" y="21511"/>
                  </a:cubicBezTo>
                  <a:cubicBezTo>
                    <a:pt x="11270" y="21600"/>
                    <a:pt x="11270" y="21600"/>
                    <a:pt x="11270" y="21600"/>
                  </a:cubicBezTo>
                  <a:cubicBezTo>
                    <a:pt x="12611" y="21600"/>
                    <a:pt x="12611" y="21600"/>
                    <a:pt x="12611" y="21600"/>
                  </a:cubicBezTo>
                  <a:cubicBezTo>
                    <a:pt x="18648" y="21600"/>
                    <a:pt x="18648" y="21600"/>
                    <a:pt x="18648" y="21600"/>
                  </a:cubicBezTo>
                  <a:cubicBezTo>
                    <a:pt x="20258" y="21600"/>
                    <a:pt x="20661" y="21600"/>
                    <a:pt x="21063" y="20889"/>
                  </a:cubicBezTo>
                  <a:cubicBezTo>
                    <a:pt x="21198" y="20267"/>
                    <a:pt x="21600" y="18400"/>
                    <a:pt x="21600" y="17689"/>
                  </a:cubicBezTo>
                  <a:cubicBezTo>
                    <a:pt x="21600" y="17422"/>
                    <a:pt x="21600" y="17156"/>
                    <a:pt x="21198" y="17156"/>
                  </a:cubicBezTo>
                  <a:cubicBezTo>
                    <a:pt x="20795" y="17156"/>
                    <a:pt x="20661" y="17333"/>
                    <a:pt x="20527" y="17600"/>
                  </a:cubicBezTo>
                  <a:cubicBezTo>
                    <a:pt x="20258" y="18756"/>
                    <a:pt x="19722" y="19378"/>
                    <a:pt x="18783" y="19644"/>
                  </a:cubicBezTo>
                  <a:cubicBezTo>
                    <a:pt x="17709" y="20000"/>
                    <a:pt x="15831" y="20000"/>
                    <a:pt x="14758" y="20000"/>
                  </a:cubicBezTo>
                  <a:cubicBezTo>
                    <a:pt x="10465" y="20000"/>
                    <a:pt x="9928" y="19556"/>
                    <a:pt x="9794" y="17689"/>
                  </a:cubicBezTo>
                  <a:cubicBezTo>
                    <a:pt x="9794" y="14489"/>
                    <a:pt x="9794" y="14489"/>
                    <a:pt x="9794" y="14489"/>
                  </a:cubicBezTo>
                  <a:cubicBezTo>
                    <a:pt x="9794" y="13333"/>
                    <a:pt x="9794" y="13333"/>
                    <a:pt x="9794" y="13333"/>
                  </a:cubicBezTo>
                  <a:cubicBezTo>
                    <a:pt x="9794" y="11111"/>
                    <a:pt x="9794" y="11111"/>
                    <a:pt x="9794" y="11111"/>
                  </a:cubicBezTo>
                  <a:cubicBezTo>
                    <a:pt x="9794" y="10933"/>
                    <a:pt x="9928" y="10933"/>
                    <a:pt x="9928" y="10933"/>
                  </a:cubicBezTo>
                  <a:cubicBezTo>
                    <a:pt x="10867" y="10933"/>
                    <a:pt x="15160" y="10933"/>
                    <a:pt x="15965" y="11022"/>
                  </a:cubicBezTo>
                  <a:cubicBezTo>
                    <a:pt x="17307" y="11111"/>
                    <a:pt x="17978" y="11467"/>
                    <a:pt x="18246" y="12089"/>
                  </a:cubicBezTo>
                  <a:cubicBezTo>
                    <a:pt x="18380" y="12800"/>
                    <a:pt x="18380" y="12800"/>
                    <a:pt x="18380" y="12800"/>
                  </a:cubicBezTo>
                  <a:cubicBezTo>
                    <a:pt x="18380" y="13067"/>
                    <a:pt x="18380" y="13067"/>
                    <a:pt x="18380" y="13067"/>
                  </a:cubicBezTo>
                  <a:cubicBezTo>
                    <a:pt x="18380" y="13244"/>
                    <a:pt x="18648" y="13333"/>
                    <a:pt x="18917" y="13333"/>
                  </a:cubicBezTo>
                  <a:cubicBezTo>
                    <a:pt x="19319" y="13333"/>
                    <a:pt x="19319" y="12978"/>
                    <a:pt x="19319" y="12800"/>
                  </a:cubicBezTo>
                  <a:cubicBezTo>
                    <a:pt x="19453" y="11822"/>
                    <a:pt x="19453" y="11822"/>
                    <a:pt x="19453" y="11822"/>
                  </a:cubicBezTo>
                  <a:cubicBezTo>
                    <a:pt x="19588" y="10933"/>
                    <a:pt x="19588" y="10933"/>
                    <a:pt x="19588" y="10933"/>
                  </a:cubicBezTo>
                  <a:cubicBezTo>
                    <a:pt x="19856" y="9156"/>
                    <a:pt x="19856" y="9156"/>
                    <a:pt x="19856" y="9156"/>
                  </a:cubicBezTo>
                  <a:cubicBezTo>
                    <a:pt x="19856" y="8800"/>
                    <a:pt x="19856" y="8800"/>
                    <a:pt x="19856" y="8800"/>
                  </a:cubicBezTo>
                  <a:cubicBezTo>
                    <a:pt x="19856" y="8622"/>
                    <a:pt x="19722" y="8533"/>
                    <a:pt x="19453" y="8533"/>
                  </a:cubicBezTo>
                  <a:cubicBezTo>
                    <a:pt x="19185" y="8533"/>
                    <a:pt x="19051" y="8711"/>
                    <a:pt x="18783" y="8889"/>
                  </a:cubicBezTo>
                  <a:cubicBezTo>
                    <a:pt x="18380" y="9156"/>
                    <a:pt x="17709" y="9244"/>
                    <a:pt x="16770" y="9333"/>
                  </a:cubicBezTo>
                  <a:cubicBezTo>
                    <a:pt x="16099" y="9333"/>
                    <a:pt x="13684" y="9422"/>
                    <a:pt x="10062" y="9422"/>
                  </a:cubicBezTo>
                  <a:cubicBezTo>
                    <a:pt x="9928" y="9422"/>
                    <a:pt x="9794" y="9333"/>
                    <a:pt x="9794" y="9156"/>
                  </a:cubicBezTo>
                  <a:cubicBezTo>
                    <a:pt x="9794" y="2044"/>
                    <a:pt x="9794" y="2044"/>
                    <a:pt x="9794" y="2044"/>
                  </a:cubicBezTo>
                  <a:cubicBezTo>
                    <a:pt x="9794" y="1867"/>
                    <a:pt x="9928" y="1867"/>
                    <a:pt x="10062" y="1867"/>
                  </a:cubicBezTo>
                  <a:cubicBezTo>
                    <a:pt x="10867" y="1867"/>
                    <a:pt x="15294" y="1867"/>
                    <a:pt x="15965" y="1956"/>
                  </a:cubicBezTo>
                  <a:cubicBezTo>
                    <a:pt x="18112" y="2133"/>
                    <a:pt x="18514" y="2489"/>
                    <a:pt x="18783" y="2933"/>
                  </a:cubicBezTo>
                  <a:cubicBezTo>
                    <a:pt x="19051" y="3289"/>
                    <a:pt x="19051" y="3822"/>
                    <a:pt x="19051" y="3911"/>
                  </a:cubicBezTo>
                  <a:cubicBezTo>
                    <a:pt x="19051" y="4089"/>
                    <a:pt x="19051" y="4356"/>
                    <a:pt x="19453" y="4356"/>
                  </a:cubicBezTo>
                  <a:cubicBezTo>
                    <a:pt x="19856" y="4356"/>
                    <a:pt x="19990" y="4089"/>
                    <a:pt x="19990" y="4000"/>
                  </a:cubicBezTo>
                  <a:cubicBezTo>
                    <a:pt x="19990" y="4000"/>
                    <a:pt x="20124" y="2756"/>
                    <a:pt x="20124" y="2756"/>
                  </a:cubicBezTo>
                  <a:cubicBezTo>
                    <a:pt x="20258" y="2133"/>
                    <a:pt x="20258" y="2133"/>
                    <a:pt x="20258" y="2133"/>
                  </a:cubicBezTo>
                  <a:cubicBezTo>
                    <a:pt x="20258" y="2133"/>
                    <a:pt x="20527" y="622"/>
                    <a:pt x="20527" y="622"/>
                  </a:cubicBezTo>
                  <a:cubicBezTo>
                    <a:pt x="20527" y="356"/>
                    <a:pt x="20527" y="356"/>
                    <a:pt x="20527" y="356"/>
                  </a:cubicBezTo>
                  <a:cubicBezTo>
                    <a:pt x="20527" y="89"/>
                    <a:pt x="20393" y="0"/>
                    <a:pt x="20258" y="0"/>
                  </a:cubicBezTo>
                  <a:lnTo>
                    <a:pt x="19722" y="89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Freeform 31"/>
            <p:cNvSpPr/>
            <p:nvPr/>
          </p:nvSpPr>
          <p:spPr>
            <a:xfrm>
              <a:off x="208972" y="79100"/>
              <a:ext cx="317140" cy="350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14" y="21523"/>
                  </a:moveTo>
                  <a:cubicBezTo>
                    <a:pt x="9313" y="20721"/>
                    <a:pt x="8208" y="20290"/>
                    <a:pt x="7138" y="19873"/>
                  </a:cubicBezTo>
                  <a:cubicBezTo>
                    <a:pt x="7053" y="19842"/>
                    <a:pt x="7053" y="19842"/>
                    <a:pt x="7053" y="19842"/>
                  </a:cubicBezTo>
                  <a:cubicBezTo>
                    <a:pt x="7036" y="19827"/>
                    <a:pt x="6475" y="19642"/>
                    <a:pt x="6475" y="19642"/>
                  </a:cubicBezTo>
                  <a:cubicBezTo>
                    <a:pt x="6407" y="19627"/>
                    <a:pt x="6373" y="19611"/>
                    <a:pt x="6339" y="19596"/>
                  </a:cubicBezTo>
                  <a:cubicBezTo>
                    <a:pt x="6237" y="19549"/>
                    <a:pt x="6237" y="19549"/>
                    <a:pt x="6237" y="19549"/>
                  </a:cubicBezTo>
                  <a:cubicBezTo>
                    <a:pt x="6237" y="19565"/>
                    <a:pt x="6237" y="19565"/>
                    <a:pt x="6237" y="19565"/>
                  </a:cubicBezTo>
                  <a:cubicBezTo>
                    <a:pt x="2736" y="18439"/>
                    <a:pt x="595" y="15818"/>
                    <a:pt x="493" y="12534"/>
                  </a:cubicBezTo>
                  <a:cubicBezTo>
                    <a:pt x="493" y="12411"/>
                    <a:pt x="493" y="12272"/>
                    <a:pt x="493" y="12118"/>
                  </a:cubicBezTo>
                  <a:cubicBezTo>
                    <a:pt x="493" y="11625"/>
                    <a:pt x="527" y="11116"/>
                    <a:pt x="578" y="10576"/>
                  </a:cubicBezTo>
                  <a:cubicBezTo>
                    <a:pt x="629" y="10268"/>
                    <a:pt x="731" y="9543"/>
                    <a:pt x="731" y="9513"/>
                  </a:cubicBezTo>
                  <a:cubicBezTo>
                    <a:pt x="1054" y="7848"/>
                    <a:pt x="1054" y="7848"/>
                    <a:pt x="1054" y="7848"/>
                  </a:cubicBezTo>
                  <a:cubicBezTo>
                    <a:pt x="1088" y="7678"/>
                    <a:pt x="1105" y="7585"/>
                    <a:pt x="1105" y="7539"/>
                  </a:cubicBezTo>
                  <a:cubicBezTo>
                    <a:pt x="1139" y="7447"/>
                    <a:pt x="1139" y="7447"/>
                    <a:pt x="1139" y="7447"/>
                  </a:cubicBezTo>
                  <a:cubicBezTo>
                    <a:pt x="1122" y="7447"/>
                    <a:pt x="1122" y="7447"/>
                    <a:pt x="1122" y="7447"/>
                  </a:cubicBezTo>
                  <a:cubicBezTo>
                    <a:pt x="1139" y="7215"/>
                    <a:pt x="1156" y="6922"/>
                    <a:pt x="1156" y="6645"/>
                  </a:cubicBezTo>
                  <a:cubicBezTo>
                    <a:pt x="1156" y="5489"/>
                    <a:pt x="833" y="4764"/>
                    <a:pt x="102" y="4286"/>
                  </a:cubicBezTo>
                  <a:cubicBezTo>
                    <a:pt x="102" y="4271"/>
                    <a:pt x="102" y="4271"/>
                    <a:pt x="102" y="4271"/>
                  </a:cubicBezTo>
                  <a:cubicBezTo>
                    <a:pt x="0" y="4194"/>
                    <a:pt x="0" y="4194"/>
                    <a:pt x="0" y="4194"/>
                  </a:cubicBezTo>
                  <a:cubicBezTo>
                    <a:pt x="1563" y="2343"/>
                    <a:pt x="1563" y="2343"/>
                    <a:pt x="1563" y="2343"/>
                  </a:cubicBezTo>
                  <a:cubicBezTo>
                    <a:pt x="1530" y="2297"/>
                    <a:pt x="1530" y="2297"/>
                    <a:pt x="1530" y="2297"/>
                  </a:cubicBezTo>
                  <a:cubicBezTo>
                    <a:pt x="1394" y="2143"/>
                    <a:pt x="1326" y="1989"/>
                    <a:pt x="1309" y="1835"/>
                  </a:cubicBezTo>
                  <a:cubicBezTo>
                    <a:pt x="1292" y="1619"/>
                    <a:pt x="1292" y="1619"/>
                    <a:pt x="1292" y="1619"/>
                  </a:cubicBezTo>
                  <a:cubicBezTo>
                    <a:pt x="1513" y="1696"/>
                    <a:pt x="1513" y="1696"/>
                    <a:pt x="1513" y="1696"/>
                  </a:cubicBezTo>
                  <a:cubicBezTo>
                    <a:pt x="1648" y="1742"/>
                    <a:pt x="1784" y="1788"/>
                    <a:pt x="1937" y="1819"/>
                  </a:cubicBezTo>
                  <a:cubicBezTo>
                    <a:pt x="2005" y="1835"/>
                    <a:pt x="2005" y="1835"/>
                    <a:pt x="2005" y="1835"/>
                  </a:cubicBezTo>
                  <a:cubicBezTo>
                    <a:pt x="3552" y="0"/>
                    <a:pt x="3552" y="0"/>
                    <a:pt x="3552" y="0"/>
                  </a:cubicBezTo>
                  <a:cubicBezTo>
                    <a:pt x="3620" y="108"/>
                    <a:pt x="3620" y="108"/>
                    <a:pt x="3620" y="108"/>
                  </a:cubicBezTo>
                  <a:cubicBezTo>
                    <a:pt x="3909" y="555"/>
                    <a:pt x="4436" y="771"/>
                    <a:pt x="5200" y="771"/>
                  </a:cubicBezTo>
                  <a:cubicBezTo>
                    <a:pt x="5523" y="771"/>
                    <a:pt x="5897" y="740"/>
                    <a:pt x="6356" y="663"/>
                  </a:cubicBezTo>
                  <a:cubicBezTo>
                    <a:pt x="6356" y="663"/>
                    <a:pt x="7885" y="447"/>
                    <a:pt x="7902" y="447"/>
                  </a:cubicBezTo>
                  <a:cubicBezTo>
                    <a:pt x="8973" y="339"/>
                    <a:pt x="9160" y="308"/>
                    <a:pt x="9194" y="308"/>
                  </a:cubicBezTo>
                  <a:cubicBezTo>
                    <a:pt x="9296" y="293"/>
                    <a:pt x="9296" y="293"/>
                    <a:pt x="9296" y="293"/>
                  </a:cubicBezTo>
                  <a:cubicBezTo>
                    <a:pt x="9602" y="278"/>
                    <a:pt x="9925" y="262"/>
                    <a:pt x="10265" y="262"/>
                  </a:cubicBezTo>
                  <a:cubicBezTo>
                    <a:pt x="10927" y="262"/>
                    <a:pt x="11658" y="308"/>
                    <a:pt x="12423" y="416"/>
                  </a:cubicBezTo>
                  <a:cubicBezTo>
                    <a:pt x="12423" y="416"/>
                    <a:pt x="13511" y="555"/>
                    <a:pt x="13511" y="555"/>
                  </a:cubicBezTo>
                  <a:cubicBezTo>
                    <a:pt x="14870" y="755"/>
                    <a:pt x="14870" y="755"/>
                    <a:pt x="14870" y="755"/>
                  </a:cubicBezTo>
                  <a:cubicBezTo>
                    <a:pt x="15057" y="786"/>
                    <a:pt x="15295" y="802"/>
                    <a:pt x="15516" y="802"/>
                  </a:cubicBezTo>
                  <a:cubicBezTo>
                    <a:pt x="16128" y="802"/>
                    <a:pt x="16553" y="678"/>
                    <a:pt x="16859" y="416"/>
                  </a:cubicBezTo>
                  <a:cubicBezTo>
                    <a:pt x="16910" y="355"/>
                    <a:pt x="16977" y="293"/>
                    <a:pt x="17028" y="231"/>
                  </a:cubicBezTo>
                  <a:cubicBezTo>
                    <a:pt x="17181" y="62"/>
                    <a:pt x="17181" y="62"/>
                    <a:pt x="17181" y="62"/>
                  </a:cubicBezTo>
                  <a:cubicBezTo>
                    <a:pt x="18609" y="1773"/>
                    <a:pt x="18609" y="1773"/>
                    <a:pt x="18609" y="1773"/>
                  </a:cubicBezTo>
                  <a:cubicBezTo>
                    <a:pt x="18677" y="1742"/>
                    <a:pt x="18677" y="1742"/>
                    <a:pt x="18677" y="1742"/>
                  </a:cubicBezTo>
                  <a:cubicBezTo>
                    <a:pt x="18898" y="1665"/>
                    <a:pt x="19221" y="1557"/>
                    <a:pt x="19629" y="1418"/>
                  </a:cubicBezTo>
                  <a:cubicBezTo>
                    <a:pt x="19629" y="1418"/>
                    <a:pt x="19833" y="1357"/>
                    <a:pt x="19901" y="1341"/>
                  </a:cubicBezTo>
                  <a:cubicBezTo>
                    <a:pt x="20427" y="1156"/>
                    <a:pt x="20852" y="1048"/>
                    <a:pt x="21209" y="971"/>
                  </a:cubicBezTo>
                  <a:cubicBezTo>
                    <a:pt x="21481" y="925"/>
                    <a:pt x="21481" y="925"/>
                    <a:pt x="21481" y="925"/>
                  </a:cubicBezTo>
                  <a:cubicBezTo>
                    <a:pt x="21362" y="1156"/>
                    <a:pt x="21362" y="1156"/>
                    <a:pt x="21362" y="1156"/>
                  </a:cubicBezTo>
                  <a:cubicBezTo>
                    <a:pt x="21277" y="1357"/>
                    <a:pt x="21192" y="1511"/>
                    <a:pt x="21090" y="1634"/>
                  </a:cubicBezTo>
                  <a:cubicBezTo>
                    <a:pt x="20920" y="1881"/>
                    <a:pt x="20920" y="1881"/>
                    <a:pt x="20920" y="1881"/>
                  </a:cubicBezTo>
                  <a:cubicBezTo>
                    <a:pt x="21209" y="1773"/>
                    <a:pt x="21209" y="1773"/>
                    <a:pt x="21209" y="1773"/>
                  </a:cubicBezTo>
                  <a:cubicBezTo>
                    <a:pt x="21226" y="1773"/>
                    <a:pt x="21430" y="1696"/>
                    <a:pt x="21600" y="1634"/>
                  </a:cubicBezTo>
                  <a:cubicBezTo>
                    <a:pt x="21413" y="1943"/>
                    <a:pt x="21413" y="1943"/>
                    <a:pt x="21413" y="1943"/>
                  </a:cubicBezTo>
                  <a:cubicBezTo>
                    <a:pt x="21311" y="2112"/>
                    <a:pt x="20937" y="2652"/>
                    <a:pt x="20597" y="2883"/>
                  </a:cubicBezTo>
                  <a:cubicBezTo>
                    <a:pt x="20512" y="2945"/>
                    <a:pt x="20512" y="2945"/>
                    <a:pt x="20512" y="2945"/>
                  </a:cubicBezTo>
                  <a:cubicBezTo>
                    <a:pt x="20563" y="3006"/>
                    <a:pt x="20563" y="3006"/>
                    <a:pt x="20563" y="3006"/>
                  </a:cubicBezTo>
                  <a:cubicBezTo>
                    <a:pt x="20563" y="3006"/>
                    <a:pt x="20580" y="3022"/>
                    <a:pt x="20580" y="3022"/>
                  </a:cubicBezTo>
                  <a:cubicBezTo>
                    <a:pt x="20614" y="3068"/>
                    <a:pt x="20631" y="3161"/>
                    <a:pt x="20631" y="3238"/>
                  </a:cubicBezTo>
                  <a:cubicBezTo>
                    <a:pt x="20631" y="3330"/>
                    <a:pt x="20614" y="3407"/>
                    <a:pt x="20580" y="3469"/>
                  </a:cubicBezTo>
                  <a:cubicBezTo>
                    <a:pt x="20546" y="3546"/>
                    <a:pt x="20478" y="3639"/>
                    <a:pt x="20376" y="3746"/>
                  </a:cubicBezTo>
                  <a:cubicBezTo>
                    <a:pt x="20308" y="3808"/>
                    <a:pt x="20308" y="3808"/>
                    <a:pt x="20308" y="3808"/>
                  </a:cubicBezTo>
                  <a:cubicBezTo>
                    <a:pt x="20699" y="4255"/>
                    <a:pt x="20699" y="4255"/>
                    <a:pt x="20699" y="4255"/>
                  </a:cubicBezTo>
                  <a:cubicBezTo>
                    <a:pt x="20614" y="4317"/>
                    <a:pt x="20614" y="4317"/>
                    <a:pt x="20614" y="4317"/>
                  </a:cubicBezTo>
                  <a:cubicBezTo>
                    <a:pt x="19884" y="4810"/>
                    <a:pt x="19527" y="5597"/>
                    <a:pt x="19527" y="6691"/>
                  </a:cubicBezTo>
                  <a:cubicBezTo>
                    <a:pt x="19527" y="6722"/>
                    <a:pt x="19527" y="6722"/>
                    <a:pt x="19527" y="6722"/>
                  </a:cubicBezTo>
                  <a:cubicBezTo>
                    <a:pt x="19527" y="6784"/>
                    <a:pt x="19527" y="6830"/>
                    <a:pt x="19527" y="6892"/>
                  </a:cubicBezTo>
                  <a:cubicBezTo>
                    <a:pt x="19527" y="7154"/>
                    <a:pt x="19544" y="7416"/>
                    <a:pt x="19578" y="7709"/>
                  </a:cubicBezTo>
                  <a:cubicBezTo>
                    <a:pt x="19765" y="8773"/>
                    <a:pt x="19765" y="8773"/>
                    <a:pt x="19765" y="8773"/>
                  </a:cubicBezTo>
                  <a:cubicBezTo>
                    <a:pt x="19901" y="9497"/>
                    <a:pt x="19969" y="9867"/>
                    <a:pt x="19969" y="9883"/>
                  </a:cubicBezTo>
                  <a:cubicBezTo>
                    <a:pt x="20003" y="10191"/>
                    <a:pt x="20104" y="11008"/>
                    <a:pt x="20104" y="11070"/>
                  </a:cubicBezTo>
                  <a:cubicBezTo>
                    <a:pt x="20155" y="12072"/>
                    <a:pt x="20155" y="12164"/>
                    <a:pt x="20155" y="12180"/>
                  </a:cubicBezTo>
                  <a:cubicBezTo>
                    <a:pt x="20155" y="12211"/>
                    <a:pt x="20155" y="12257"/>
                    <a:pt x="20155" y="12303"/>
                  </a:cubicBezTo>
                  <a:cubicBezTo>
                    <a:pt x="20155" y="14076"/>
                    <a:pt x="19510" y="15865"/>
                    <a:pt x="18456" y="16975"/>
                  </a:cubicBezTo>
                  <a:cubicBezTo>
                    <a:pt x="18422" y="17006"/>
                    <a:pt x="18422" y="17006"/>
                    <a:pt x="18422" y="17006"/>
                  </a:cubicBezTo>
                  <a:cubicBezTo>
                    <a:pt x="17742" y="17761"/>
                    <a:pt x="16808" y="18794"/>
                    <a:pt x="14241" y="19611"/>
                  </a:cubicBezTo>
                  <a:cubicBezTo>
                    <a:pt x="12814" y="20089"/>
                    <a:pt x="11539" y="20552"/>
                    <a:pt x="10435" y="21430"/>
                  </a:cubicBezTo>
                  <a:cubicBezTo>
                    <a:pt x="10435" y="21430"/>
                    <a:pt x="10435" y="21430"/>
                    <a:pt x="10435" y="21430"/>
                  </a:cubicBezTo>
                  <a:cubicBezTo>
                    <a:pt x="10384" y="21477"/>
                    <a:pt x="10384" y="21477"/>
                    <a:pt x="10384" y="21477"/>
                  </a:cubicBezTo>
                  <a:cubicBezTo>
                    <a:pt x="10350" y="21507"/>
                    <a:pt x="10350" y="21507"/>
                    <a:pt x="10350" y="21507"/>
                  </a:cubicBezTo>
                  <a:cubicBezTo>
                    <a:pt x="10282" y="21600"/>
                    <a:pt x="10282" y="21600"/>
                    <a:pt x="10282" y="21600"/>
                  </a:cubicBezTo>
                  <a:lnTo>
                    <a:pt x="10214" y="2152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Freeform 32"/>
            <p:cNvSpPr/>
            <p:nvPr/>
          </p:nvSpPr>
          <p:spPr>
            <a:xfrm>
              <a:off x="207501" y="76525"/>
              <a:ext cx="321554" cy="3546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1" y="3562"/>
                  </a:moveTo>
                  <a:cubicBezTo>
                    <a:pt x="6882" y="3288"/>
                    <a:pt x="6061" y="3303"/>
                    <a:pt x="5593" y="3197"/>
                  </a:cubicBezTo>
                  <a:cubicBezTo>
                    <a:pt x="5124" y="3090"/>
                    <a:pt x="5057" y="3060"/>
                    <a:pt x="5057" y="3060"/>
                  </a:cubicBezTo>
                  <a:cubicBezTo>
                    <a:pt x="5241" y="3090"/>
                    <a:pt x="5408" y="3136"/>
                    <a:pt x="5609" y="3166"/>
                  </a:cubicBezTo>
                  <a:cubicBezTo>
                    <a:pt x="6246" y="3227"/>
                    <a:pt x="6932" y="3258"/>
                    <a:pt x="7451" y="3471"/>
                  </a:cubicBezTo>
                  <a:cubicBezTo>
                    <a:pt x="7753" y="3577"/>
                    <a:pt x="7920" y="3851"/>
                    <a:pt x="7987" y="4140"/>
                  </a:cubicBezTo>
                  <a:cubicBezTo>
                    <a:pt x="7870" y="3912"/>
                    <a:pt x="7686" y="3684"/>
                    <a:pt x="7451" y="3562"/>
                  </a:cubicBezTo>
                  <a:moveTo>
                    <a:pt x="12592" y="10168"/>
                  </a:moveTo>
                  <a:cubicBezTo>
                    <a:pt x="13077" y="10716"/>
                    <a:pt x="13111" y="10716"/>
                    <a:pt x="13513" y="11082"/>
                  </a:cubicBezTo>
                  <a:cubicBezTo>
                    <a:pt x="13295" y="10990"/>
                    <a:pt x="12809" y="10579"/>
                    <a:pt x="12541" y="10275"/>
                  </a:cubicBezTo>
                  <a:cubicBezTo>
                    <a:pt x="12140" y="9818"/>
                    <a:pt x="11955" y="9422"/>
                    <a:pt x="11888" y="8996"/>
                  </a:cubicBezTo>
                  <a:cubicBezTo>
                    <a:pt x="11888" y="8996"/>
                    <a:pt x="12123" y="9620"/>
                    <a:pt x="12592" y="10168"/>
                  </a:cubicBezTo>
                  <a:moveTo>
                    <a:pt x="9410" y="5252"/>
                  </a:moveTo>
                  <a:cubicBezTo>
                    <a:pt x="9025" y="5206"/>
                    <a:pt x="8690" y="5358"/>
                    <a:pt x="8389" y="5708"/>
                  </a:cubicBezTo>
                  <a:cubicBezTo>
                    <a:pt x="8004" y="5815"/>
                    <a:pt x="7769" y="5952"/>
                    <a:pt x="7485" y="6226"/>
                  </a:cubicBezTo>
                  <a:cubicBezTo>
                    <a:pt x="7267" y="6165"/>
                    <a:pt x="7016" y="6043"/>
                    <a:pt x="6949" y="5997"/>
                  </a:cubicBezTo>
                  <a:cubicBezTo>
                    <a:pt x="6999" y="5891"/>
                    <a:pt x="7066" y="5815"/>
                    <a:pt x="7183" y="5769"/>
                  </a:cubicBezTo>
                  <a:cubicBezTo>
                    <a:pt x="7083" y="5723"/>
                    <a:pt x="6915" y="5647"/>
                    <a:pt x="6949" y="5541"/>
                  </a:cubicBezTo>
                  <a:cubicBezTo>
                    <a:pt x="6999" y="5358"/>
                    <a:pt x="7267" y="5465"/>
                    <a:pt x="7568" y="5358"/>
                  </a:cubicBezTo>
                  <a:cubicBezTo>
                    <a:pt x="7451" y="5297"/>
                    <a:pt x="7300" y="5221"/>
                    <a:pt x="7367" y="5069"/>
                  </a:cubicBezTo>
                  <a:cubicBezTo>
                    <a:pt x="7418" y="4917"/>
                    <a:pt x="7686" y="4932"/>
                    <a:pt x="7887" y="4978"/>
                  </a:cubicBezTo>
                  <a:cubicBezTo>
                    <a:pt x="7769" y="4886"/>
                    <a:pt x="7753" y="4704"/>
                    <a:pt x="7870" y="4627"/>
                  </a:cubicBezTo>
                  <a:cubicBezTo>
                    <a:pt x="8004" y="4567"/>
                    <a:pt x="8272" y="4582"/>
                    <a:pt x="8272" y="4582"/>
                  </a:cubicBezTo>
                  <a:cubicBezTo>
                    <a:pt x="8272" y="4460"/>
                    <a:pt x="8389" y="4369"/>
                    <a:pt x="8456" y="4262"/>
                  </a:cubicBezTo>
                  <a:cubicBezTo>
                    <a:pt x="8339" y="4293"/>
                    <a:pt x="8255" y="4430"/>
                    <a:pt x="8221" y="4521"/>
                  </a:cubicBezTo>
                  <a:cubicBezTo>
                    <a:pt x="7836" y="4490"/>
                    <a:pt x="7652" y="4658"/>
                    <a:pt x="7753" y="4886"/>
                  </a:cubicBezTo>
                  <a:cubicBezTo>
                    <a:pt x="7568" y="4841"/>
                    <a:pt x="7367" y="4871"/>
                    <a:pt x="7300" y="5023"/>
                  </a:cubicBezTo>
                  <a:cubicBezTo>
                    <a:pt x="6832" y="4764"/>
                    <a:pt x="6112" y="4582"/>
                    <a:pt x="5609" y="4551"/>
                  </a:cubicBezTo>
                  <a:cubicBezTo>
                    <a:pt x="5542" y="4551"/>
                    <a:pt x="5509" y="4551"/>
                    <a:pt x="5442" y="4536"/>
                  </a:cubicBezTo>
                  <a:cubicBezTo>
                    <a:pt x="5392" y="4490"/>
                    <a:pt x="5341" y="4353"/>
                    <a:pt x="5325" y="4293"/>
                  </a:cubicBezTo>
                  <a:cubicBezTo>
                    <a:pt x="5258" y="4095"/>
                    <a:pt x="5157" y="3821"/>
                    <a:pt x="4940" y="3729"/>
                  </a:cubicBezTo>
                  <a:cubicBezTo>
                    <a:pt x="5408" y="3790"/>
                    <a:pt x="6647" y="4003"/>
                    <a:pt x="7418" y="4293"/>
                  </a:cubicBezTo>
                  <a:cubicBezTo>
                    <a:pt x="6848" y="3912"/>
                    <a:pt x="5308" y="3729"/>
                    <a:pt x="4370" y="3516"/>
                  </a:cubicBezTo>
                  <a:cubicBezTo>
                    <a:pt x="3667" y="3379"/>
                    <a:pt x="2713" y="3105"/>
                    <a:pt x="2110" y="2725"/>
                  </a:cubicBezTo>
                  <a:cubicBezTo>
                    <a:pt x="1775" y="2496"/>
                    <a:pt x="1591" y="2253"/>
                    <a:pt x="1557" y="1964"/>
                  </a:cubicBezTo>
                  <a:cubicBezTo>
                    <a:pt x="1976" y="2101"/>
                    <a:pt x="2344" y="2177"/>
                    <a:pt x="2830" y="2268"/>
                  </a:cubicBezTo>
                  <a:cubicBezTo>
                    <a:pt x="3165" y="2329"/>
                    <a:pt x="3433" y="2375"/>
                    <a:pt x="3901" y="2466"/>
                  </a:cubicBezTo>
                  <a:cubicBezTo>
                    <a:pt x="4353" y="2542"/>
                    <a:pt x="4990" y="2725"/>
                    <a:pt x="4990" y="2725"/>
                  </a:cubicBezTo>
                  <a:cubicBezTo>
                    <a:pt x="5994" y="2984"/>
                    <a:pt x="7116" y="2816"/>
                    <a:pt x="8087" y="3121"/>
                  </a:cubicBezTo>
                  <a:cubicBezTo>
                    <a:pt x="8523" y="3273"/>
                    <a:pt x="8506" y="3760"/>
                    <a:pt x="8573" y="4125"/>
                  </a:cubicBezTo>
                  <a:cubicBezTo>
                    <a:pt x="8673" y="4216"/>
                    <a:pt x="8673" y="4216"/>
                    <a:pt x="8673" y="4216"/>
                  </a:cubicBezTo>
                  <a:cubicBezTo>
                    <a:pt x="8673" y="4734"/>
                    <a:pt x="8958" y="4947"/>
                    <a:pt x="9410" y="5252"/>
                  </a:cubicBezTo>
                  <a:moveTo>
                    <a:pt x="12960" y="10199"/>
                  </a:moveTo>
                  <a:cubicBezTo>
                    <a:pt x="13446" y="10732"/>
                    <a:pt x="13898" y="11021"/>
                    <a:pt x="13998" y="11082"/>
                  </a:cubicBezTo>
                  <a:cubicBezTo>
                    <a:pt x="13998" y="11082"/>
                    <a:pt x="13328" y="10518"/>
                    <a:pt x="13194" y="10290"/>
                  </a:cubicBezTo>
                  <a:cubicBezTo>
                    <a:pt x="14316" y="11082"/>
                    <a:pt x="15204" y="11401"/>
                    <a:pt x="15622" y="11675"/>
                  </a:cubicBezTo>
                  <a:cubicBezTo>
                    <a:pt x="15455" y="11645"/>
                    <a:pt x="15271" y="11630"/>
                    <a:pt x="15170" y="11736"/>
                  </a:cubicBezTo>
                  <a:cubicBezTo>
                    <a:pt x="15087" y="11858"/>
                    <a:pt x="15153" y="12041"/>
                    <a:pt x="15087" y="12208"/>
                  </a:cubicBezTo>
                  <a:cubicBezTo>
                    <a:pt x="15053" y="12330"/>
                    <a:pt x="14969" y="12345"/>
                    <a:pt x="14919" y="12345"/>
                  </a:cubicBezTo>
                  <a:cubicBezTo>
                    <a:pt x="14835" y="11873"/>
                    <a:pt x="14417" y="11797"/>
                    <a:pt x="14417" y="11797"/>
                  </a:cubicBezTo>
                  <a:cubicBezTo>
                    <a:pt x="14517" y="11904"/>
                    <a:pt x="14651" y="12025"/>
                    <a:pt x="14685" y="12193"/>
                  </a:cubicBezTo>
                  <a:cubicBezTo>
                    <a:pt x="14283" y="12132"/>
                    <a:pt x="13546" y="11721"/>
                    <a:pt x="13546" y="11706"/>
                  </a:cubicBezTo>
                  <a:cubicBezTo>
                    <a:pt x="13161" y="11736"/>
                    <a:pt x="12692" y="11690"/>
                    <a:pt x="12441" y="11538"/>
                  </a:cubicBezTo>
                  <a:cubicBezTo>
                    <a:pt x="12156" y="11371"/>
                    <a:pt x="12742" y="11340"/>
                    <a:pt x="12508" y="11173"/>
                  </a:cubicBezTo>
                  <a:cubicBezTo>
                    <a:pt x="12391" y="11097"/>
                    <a:pt x="12273" y="11173"/>
                    <a:pt x="12190" y="11051"/>
                  </a:cubicBezTo>
                  <a:cubicBezTo>
                    <a:pt x="12123" y="10975"/>
                    <a:pt x="12340" y="10792"/>
                    <a:pt x="12257" y="10625"/>
                  </a:cubicBezTo>
                  <a:cubicBezTo>
                    <a:pt x="12190" y="10503"/>
                    <a:pt x="12073" y="10518"/>
                    <a:pt x="11972" y="10595"/>
                  </a:cubicBezTo>
                  <a:cubicBezTo>
                    <a:pt x="11872" y="10686"/>
                    <a:pt x="11805" y="11036"/>
                    <a:pt x="11503" y="10975"/>
                  </a:cubicBezTo>
                  <a:cubicBezTo>
                    <a:pt x="11336" y="10929"/>
                    <a:pt x="11386" y="10655"/>
                    <a:pt x="11202" y="10534"/>
                  </a:cubicBezTo>
                  <a:cubicBezTo>
                    <a:pt x="11068" y="10442"/>
                    <a:pt x="10900" y="10442"/>
                    <a:pt x="10800" y="10549"/>
                  </a:cubicBezTo>
                  <a:cubicBezTo>
                    <a:pt x="10666" y="10655"/>
                    <a:pt x="10700" y="10823"/>
                    <a:pt x="10700" y="10823"/>
                  </a:cubicBezTo>
                  <a:cubicBezTo>
                    <a:pt x="10348" y="10184"/>
                    <a:pt x="10683" y="8798"/>
                    <a:pt x="10683" y="8798"/>
                  </a:cubicBezTo>
                  <a:cubicBezTo>
                    <a:pt x="10314" y="9696"/>
                    <a:pt x="10314" y="10473"/>
                    <a:pt x="10599" y="10945"/>
                  </a:cubicBezTo>
                  <a:cubicBezTo>
                    <a:pt x="10515" y="10899"/>
                    <a:pt x="10365" y="10762"/>
                    <a:pt x="10314" y="10686"/>
                  </a:cubicBezTo>
                  <a:cubicBezTo>
                    <a:pt x="10247" y="10518"/>
                    <a:pt x="10130" y="10290"/>
                    <a:pt x="10147" y="10062"/>
                  </a:cubicBezTo>
                  <a:cubicBezTo>
                    <a:pt x="9929" y="10412"/>
                    <a:pt x="10365" y="11066"/>
                    <a:pt x="10197" y="11066"/>
                  </a:cubicBezTo>
                  <a:cubicBezTo>
                    <a:pt x="10047" y="11066"/>
                    <a:pt x="10047" y="10808"/>
                    <a:pt x="9862" y="10732"/>
                  </a:cubicBezTo>
                  <a:cubicBezTo>
                    <a:pt x="9678" y="10640"/>
                    <a:pt x="9611" y="10792"/>
                    <a:pt x="9544" y="10732"/>
                  </a:cubicBezTo>
                  <a:cubicBezTo>
                    <a:pt x="9460" y="10671"/>
                    <a:pt x="9846" y="10412"/>
                    <a:pt x="9511" y="10229"/>
                  </a:cubicBezTo>
                  <a:cubicBezTo>
                    <a:pt x="9327" y="10138"/>
                    <a:pt x="9243" y="10321"/>
                    <a:pt x="9092" y="10244"/>
                  </a:cubicBezTo>
                  <a:cubicBezTo>
                    <a:pt x="8941" y="10168"/>
                    <a:pt x="8740" y="10199"/>
                    <a:pt x="8740" y="10199"/>
                  </a:cubicBezTo>
                  <a:cubicBezTo>
                    <a:pt x="8673" y="9879"/>
                    <a:pt x="9109" y="8463"/>
                    <a:pt x="9109" y="8463"/>
                  </a:cubicBezTo>
                  <a:cubicBezTo>
                    <a:pt x="9377" y="8585"/>
                    <a:pt x="9745" y="8387"/>
                    <a:pt x="9745" y="8387"/>
                  </a:cubicBezTo>
                  <a:cubicBezTo>
                    <a:pt x="9929" y="8722"/>
                    <a:pt x="10331" y="8448"/>
                    <a:pt x="10499" y="8326"/>
                  </a:cubicBezTo>
                  <a:cubicBezTo>
                    <a:pt x="10633" y="8220"/>
                    <a:pt x="10666" y="8144"/>
                    <a:pt x="10817" y="8083"/>
                  </a:cubicBezTo>
                  <a:cubicBezTo>
                    <a:pt x="10984" y="8007"/>
                    <a:pt x="11168" y="8113"/>
                    <a:pt x="11336" y="8037"/>
                  </a:cubicBezTo>
                  <a:cubicBezTo>
                    <a:pt x="11520" y="7976"/>
                    <a:pt x="11570" y="7870"/>
                    <a:pt x="11570" y="7870"/>
                  </a:cubicBezTo>
                  <a:cubicBezTo>
                    <a:pt x="11788" y="8052"/>
                    <a:pt x="12073" y="8737"/>
                    <a:pt x="12190" y="8966"/>
                  </a:cubicBezTo>
                  <a:cubicBezTo>
                    <a:pt x="12575" y="9742"/>
                    <a:pt x="12960" y="10199"/>
                    <a:pt x="12960" y="10199"/>
                  </a:cubicBezTo>
                  <a:moveTo>
                    <a:pt x="15656" y="11919"/>
                  </a:moveTo>
                  <a:cubicBezTo>
                    <a:pt x="15689" y="12086"/>
                    <a:pt x="15455" y="12193"/>
                    <a:pt x="15287" y="12208"/>
                  </a:cubicBezTo>
                  <a:cubicBezTo>
                    <a:pt x="15237" y="12223"/>
                    <a:pt x="15237" y="12223"/>
                    <a:pt x="15237" y="12223"/>
                  </a:cubicBezTo>
                  <a:cubicBezTo>
                    <a:pt x="15237" y="12071"/>
                    <a:pt x="15204" y="11782"/>
                    <a:pt x="15371" y="11751"/>
                  </a:cubicBezTo>
                  <a:cubicBezTo>
                    <a:pt x="15555" y="11721"/>
                    <a:pt x="15622" y="11797"/>
                    <a:pt x="15656" y="11919"/>
                  </a:cubicBezTo>
                  <a:moveTo>
                    <a:pt x="11587" y="7702"/>
                  </a:moveTo>
                  <a:cubicBezTo>
                    <a:pt x="11487" y="7718"/>
                    <a:pt x="11553" y="7763"/>
                    <a:pt x="11319" y="7915"/>
                  </a:cubicBezTo>
                  <a:cubicBezTo>
                    <a:pt x="11269" y="7946"/>
                    <a:pt x="11101" y="7976"/>
                    <a:pt x="10967" y="7961"/>
                  </a:cubicBezTo>
                  <a:cubicBezTo>
                    <a:pt x="11001" y="7900"/>
                    <a:pt x="11068" y="7839"/>
                    <a:pt x="10984" y="7687"/>
                  </a:cubicBezTo>
                  <a:cubicBezTo>
                    <a:pt x="10900" y="7535"/>
                    <a:pt x="10767" y="7489"/>
                    <a:pt x="10700" y="7489"/>
                  </a:cubicBezTo>
                  <a:cubicBezTo>
                    <a:pt x="10800" y="7550"/>
                    <a:pt x="10867" y="7626"/>
                    <a:pt x="10917" y="7718"/>
                  </a:cubicBezTo>
                  <a:cubicBezTo>
                    <a:pt x="10951" y="7794"/>
                    <a:pt x="10934" y="7885"/>
                    <a:pt x="10850" y="7946"/>
                  </a:cubicBezTo>
                  <a:cubicBezTo>
                    <a:pt x="10783" y="7961"/>
                    <a:pt x="10683" y="8007"/>
                    <a:pt x="10633" y="8068"/>
                  </a:cubicBezTo>
                  <a:cubicBezTo>
                    <a:pt x="10683" y="7870"/>
                    <a:pt x="10499" y="7581"/>
                    <a:pt x="10331" y="7535"/>
                  </a:cubicBezTo>
                  <a:cubicBezTo>
                    <a:pt x="10482" y="7718"/>
                    <a:pt x="10599" y="7824"/>
                    <a:pt x="10515" y="8129"/>
                  </a:cubicBezTo>
                  <a:cubicBezTo>
                    <a:pt x="10465" y="8220"/>
                    <a:pt x="10030" y="8494"/>
                    <a:pt x="9913" y="8403"/>
                  </a:cubicBezTo>
                  <a:cubicBezTo>
                    <a:pt x="9695" y="8235"/>
                    <a:pt x="9862" y="8098"/>
                    <a:pt x="9795" y="7900"/>
                  </a:cubicBezTo>
                  <a:cubicBezTo>
                    <a:pt x="9762" y="7870"/>
                    <a:pt x="9762" y="7824"/>
                    <a:pt x="9728" y="7839"/>
                  </a:cubicBezTo>
                  <a:cubicBezTo>
                    <a:pt x="9779" y="8022"/>
                    <a:pt x="9695" y="8098"/>
                    <a:pt x="9712" y="8296"/>
                  </a:cubicBezTo>
                  <a:cubicBezTo>
                    <a:pt x="9561" y="8342"/>
                    <a:pt x="9494" y="8357"/>
                    <a:pt x="9393" y="8342"/>
                  </a:cubicBezTo>
                  <a:cubicBezTo>
                    <a:pt x="9343" y="8296"/>
                    <a:pt x="9293" y="8205"/>
                    <a:pt x="9327" y="8052"/>
                  </a:cubicBezTo>
                  <a:cubicBezTo>
                    <a:pt x="9360" y="7915"/>
                    <a:pt x="9494" y="7733"/>
                    <a:pt x="9611" y="7581"/>
                  </a:cubicBezTo>
                  <a:cubicBezTo>
                    <a:pt x="9611" y="7581"/>
                    <a:pt x="9544" y="7611"/>
                    <a:pt x="9494" y="7657"/>
                  </a:cubicBezTo>
                  <a:cubicBezTo>
                    <a:pt x="9293" y="7824"/>
                    <a:pt x="9209" y="8022"/>
                    <a:pt x="9209" y="8174"/>
                  </a:cubicBezTo>
                  <a:cubicBezTo>
                    <a:pt x="9226" y="8235"/>
                    <a:pt x="9226" y="8296"/>
                    <a:pt x="9293" y="8342"/>
                  </a:cubicBezTo>
                  <a:cubicBezTo>
                    <a:pt x="9243" y="8342"/>
                    <a:pt x="9042" y="8342"/>
                    <a:pt x="8992" y="8235"/>
                  </a:cubicBezTo>
                  <a:cubicBezTo>
                    <a:pt x="8874" y="8022"/>
                    <a:pt x="9042" y="7824"/>
                    <a:pt x="9159" y="7687"/>
                  </a:cubicBezTo>
                  <a:cubicBezTo>
                    <a:pt x="9276" y="7565"/>
                    <a:pt x="9444" y="7489"/>
                    <a:pt x="9444" y="7489"/>
                  </a:cubicBezTo>
                  <a:cubicBezTo>
                    <a:pt x="9695" y="7383"/>
                    <a:pt x="10080" y="7428"/>
                    <a:pt x="10348" y="7383"/>
                  </a:cubicBezTo>
                  <a:cubicBezTo>
                    <a:pt x="10616" y="7352"/>
                    <a:pt x="10833" y="7398"/>
                    <a:pt x="11068" y="7459"/>
                  </a:cubicBezTo>
                  <a:cubicBezTo>
                    <a:pt x="11286" y="7520"/>
                    <a:pt x="11420" y="7596"/>
                    <a:pt x="11587" y="7702"/>
                  </a:cubicBezTo>
                  <a:moveTo>
                    <a:pt x="6966" y="5419"/>
                  </a:moveTo>
                  <a:cubicBezTo>
                    <a:pt x="6832" y="5480"/>
                    <a:pt x="6865" y="5571"/>
                    <a:pt x="6882" y="5632"/>
                  </a:cubicBezTo>
                  <a:cubicBezTo>
                    <a:pt x="6932" y="5723"/>
                    <a:pt x="7033" y="5769"/>
                    <a:pt x="7033" y="5769"/>
                  </a:cubicBezTo>
                  <a:cubicBezTo>
                    <a:pt x="6982" y="5800"/>
                    <a:pt x="6899" y="5876"/>
                    <a:pt x="6848" y="5952"/>
                  </a:cubicBezTo>
                  <a:cubicBezTo>
                    <a:pt x="6714" y="5876"/>
                    <a:pt x="6513" y="5784"/>
                    <a:pt x="6346" y="5723"/>
                  </a:cubicBezTo>
                  <a:cubicBezTo>
                    <a:pt x="6028" y="5556"/>
                    <a:pt x="5710" y="5449"/>
                    <a:pt x="5375" y="5480"/>
                  </a:cubicBezTo>
                  <a:cubicBezTo>
                    <a:pt x="5291" y="5480"/>
                    <a:pt x="5073" y="5556"/>
                    <a:pt x="5007" y="5571"/>
                  </a:cubicBezTo>
                  <a:cubicBezTo>
                    <a:pt x="4772" y="5541"/>
                    <a:pt x="4437" y="5358"/>
                    <a:pt x="4353" y="5267"/>
                  </a:cubicBezTo>
                  <a:cubicBezTo>
                    <a:pt x="4755" y="5312"/>
                    <a:pt x="5040" y="5297"/>
                    <a:pt x="5274" y="5297"/>
                  </a:cubicBezTo>
                  <a:cubicBezTo>
                    <a:pt x="5693" y="5267"/>
                    <a:pt x="5961" y="5206"/>
                    <a:pt x="5961" y="5206"/>
                  </a:cubicBezTo>
                  <a:cubicBezTo>
                    <a:pt x="6296" y="5328"/>
                    <a:pt x="6547" y="5419"/>
                    <a:pt x="6966" y="5419"/>
                  </a:cubicBezTo>
                  <a:moveTo>
                    <a:pt x="19055" y="4825"/>
                  </a:moveTo>
                  <a:cubicBezTo>
                    <a:pt x="18753" y="5723"/>
                    <a:pt x="17883" y="5602"/>
                    <a:pt x="17565" y="5434"/>
                  </a:cubicBezTo>
                  <a:cubicBezTo>
                    <a:pt x="17883" y="5343"/>
                    <a:pt x="18017" y="5084"/>
                    <a:pt x="18017" y="5084"/>
                  </a:cubicBezTo>
                  <a:cubicBezTo>
                    <a:pt x="18452" y="5130"/>
                    <a:pt x="18753" y="5054"/>
                    <a:pt x="19055" y="4825"/>
                  </a:cubicBezTo>
                  <a:moveTo>
                    <a:pt x="17900" y="5069"/>
                  </a:moveTo>
                  <a:cubicBezTo>
                    <a:pt x="17883" y="5175"/>
                    <a:pt x="17632" y="5343"/>
                    <a:pt x="17380" y="5389"/>
                  </a:cubicBezTo>
                  <a:cubicBezTo>
                    <a:pt x="17380" y="5389"/>
                    <a:pt x="17347" y="5206"/>
                    <a:pt x="17079" y="5221"/>
                  </a:cubicBezTo>
                  <a:cubicBezTo>
                    <a:pt x="16928" y="5236"/>
                    <a:pt x="16928" y="5252"/>
                    <a:pt x="16828" y="5282"/>
                  </a:cubicBezTo>
                  <a:cubicBezTo>
                    <a:pt x="16861" y="5221"/>
                    <a:pt x="16861" y="5130"/>
                    <a:pt x="16811" y="5054"/>
                  </a:cubicBezTo>
                  <a:cubicBezTo>
                    <a:pt x="16794" y="5038"/>
                    <a:pt x="16778" y="5023"/>
                    <a:pt x="16744" y="5023"/>
                  </a:cubicBezTo>
                  <a:cubicBezTo>
                    <a:pt x="16677" y="5023"/>
                    <a:pt x="16593" y="5038"/>
                    <a:pt x="16510" y="5084"/>
                  </a:cubicBezTo>
                  <a:cubicBezTo>
                    <a:pt x="16426" y="5145"/>
                    <a:pt x="16326" y="5130"/>
                    <a:pt x="16259" y="5160"/>
                  </a:cubicBezTo>
                  <a:cubicBezTo>
                    <a:pt x="16125" y="5191"/>
                    <a:pt x="16041" y="5267"/>
                    <a:pt x="15940" y="5404"/>
                  </a:cubicBezTo>
                  <a:cubicBezTo>
                    <a:pt x="15924" y="5419"/>
                    <a:pt x="15873" y="5404"/>
                    <a:pt x="15823" y="5404"/>
                  </a:cubicBezTo>
                  <a:cubicBezTo>
                    <a:pt x="15756" y="5389"/>
                    <a:pt x="14735" y="5526"/>
                    <a:pt x="14735" y="5526"/>
                  </a:cubicBezTo>
                  <a:cubicBezTo>
                    <a:pt x="14551" y="5510"/>
                    <a:pt x="14283" y="5526"/>
                    <a:pt x="13948" y="5434"/>
                  </a:cubicBezTo>
                  <a:cubicBezTo>
                    <a:pt x="13948" y="5434"/>
                    <a:pt x="14233" y="5312"/>
                    <a:pt x="14082" y="5084"/>
                  </a:cubicBezTo>
                  <a:cubicBezTo>
                    <a:pt x="14082" y="5084"/>
                    <a:pt x="15455" y="4810"/>
                    <a:pt x="15991" y="4673"/>
                  </a:cubicBezTo>
                  <a:cubicBezTo>
                    <a:pt x="16543" y="4536"/>
                    <a:pt x="16828" y="4445"/>
                    <a:pt x="17012" y="4369"/>
                  </a:cubicBezTo>
                  <a:cubicBezTo>
                    <a:pt x="16979" y="4475"/>
                    <a:pt x="17113" y="4688"/>
                    <a:pt x="17330" y="4841"/>
                  </a:cubicBezTo>
                  <a:cubicBezTo>
                    <a:pt x="17481" y="4947"/>
                    <a:pt x="17782" y="5054"/>
                    <a:pt x="17900" y="5069"/>
                  </a:cubicBezTo>
                  <a:moveTo>
                    <a:pt x="7284" y="5099"/>
                  </a:moveTo>
                  <a:cubicBezTo>
                    <a:pt x="7267" y="5160"/>
                    <a:pt x="7284" y="5252"/>
                    <a:pt x="7401" y="5328"/>
                  </a:cubicBezTo>
                  <a:cubicBezTo>
                    <a:pt x="7317" y="5343"/>
                    <a:pt x="7150" y="5343"/>
                    <a:pt x="7049" y="5373"/>
                  </a:cubicBezTo>
                  <a:cubicBezTo>
                    <a:pt x="6447" y="5343"/>
                    <a:pt x="5844" y="5175"/>
                    <a:pt x="5492" y="4643"/>
                  </a:cubicBezTo>
                  <a:cubicBezTo>
                    <a:pt x="5643" y="4643"/>
                    <a:pt x="5793" y="4627"/>
                    <a:pt x="6011" y="4673"/>
                  </a:cubicBezTo>
                  <a:cubicBezTo>
                    <a:pt x="6346" y="4749"/>
                    <a:pt x="6832" y="4871"/>
                    <a:pt x="7284" y="5099"/>
                  </a:cubicBezTo>
                  <a:moveTo>
                    <a:pt x="5392" y="4658"/>
                  </a:moveTo>
                  <a:cubicBezTo>
                    <a:pt x="5442" y="4704"/>
                    <a:pt x="5542" y="4917"/>
                    <a:pt x="5860" y="5130"/>
                  </a:cubicBezTo>
                  <a:cubicBezTo>
                    <a:pt x="5676" y="5175"/>
                    <a:pt x="5492" y="5191"/>
                    <a:pt x="5191" y="5206"/>
                  </a:cubicBezTo>
                  <a:cubicBezTo>
                    <a:pt x="4806" y="5221"/>
                    <a:pt x="4454" y="5191"/>
                    <a:pt x="4454" y="5191"/>
                  </a:cubicBezTo>
                  <a:cubicBezTo>
                    <a:pt x="3885" y="5145"/>
                    <a:pt x="3148" y="4506"/>
                    <a:pt x="2964" y="4262"/>
                  </a:cubicBezTo>
                  <a:cubicBezTo>
                    <a:pt x="3349" y="4460"/>
                    <a:pt x="3868" y="4597"/>
                    <a:pt x="4270" y="4643"/>
                  </a:cubicBezTo>
                  <a:cubicBezTo>
                    <a:pt x="4672" y="4688"/>
                    <a:pt x="5057" y="4704"/>
                    <a:pt x="5392" y="4658"/>
                  </a:cubicBezTo>
                  <a:moveTo>
                    <a:pt x="11570" y="3897"/>
                  </a:moveTo>
                  <a:cubicBezTo>
                    <a:pt x="11587" y="3897"/>
                    <a:pt x="11620" y="3882"/>
                    <a:pt x="11654" y="3882"/>
                  </a:cubicBezTo>
                  <a:cubicBezTo>
                    <a:pt x="11687" y="4003"/>
                    <a:pt x="11537" y="4049"/>
                    <a:pt x="11453" y="4064"/>
                  </a:cubicBezTo>
                  <a:cubicBezTo>
                    <a:pt x="11386" y="4079"/>
                    <a:pt x="11353" y="4019"/>
                    <a:pt x="11336" y="3988"/>
                  </a:cubicBezTo>
                  <a:cubicBezTo>
                    <a:pt x="11336" y="3942"/>
                    <a:pt x="11336" y="3897"/>
                    <a:pt x="11302" y="3866"/>
                  </a:cubicBezTo>
                  <a:cubicBezTo>
                    <a:pt x="11302" y="3851"/>
                    <a:pt x="11302" y="3836"/>
                    <a:pt x="11336" y="3821"/>
                  </a:cubicBezTo>
                  <a:cubicBezTo>
                    <a:pt x="11386" y="3882"/>
                    <a:pt x="11470" y="3927"/>
                    <a:pt x="11570" y="3897"/>
                  </a:cubicBezTo>
                  <a:moveTo>
                    <a:pt x="19909" y="4019"/>
                  </a:moveTo>
                  <a:cubicBezTo>
                    <a:pt x="19574" y="4460"/>
                    <a:pt x="18921" y="4825"/>
                    <a:pt x="18687" y="4917"/>
                  </a:cubicBezTo>
                  <a:cubicBezTo>
                    <a:pt x="18502" y="4993"/>
                    <a:pt x="18268" y="5054"/>
                    <a:pt x="17883" y="4962"/>
                  </a:cubicBezTo>
                  <a:cubicBezTo>
                    <a:pt x="17682" y="4917"/>
                    <a:pt x="17498" y="4841"/>
                    <a:pt x="17364" y="4749"/>
                  </a:cubicBezTo>
                  <a:cubicBezTo>
                    <a:pt x="17096" y="4551"/>
                    <a:pt x="17113" y="4430"/>
                    <a:pt x="17113" y="4369"/>
                  </a:cubicBezTo>
                  <a:cubicBezTo>
                    <a:pt x="17129" y="4323"/>
                    <a:pt x="17213" y="4216"/>
                    <a:pt x="17297" y="4247"/>
                  </a:cubicBezTo>
                  <a:cubicBezTo>
                    <a:pt x="18251" y="4460"/>
                    <a:pt x="19607" y="4201"/>
                    <a:pt x="19909" y="4019"/>
                  </a:cubicBezTo>
                  <a:moveTo>
                    <a:pt x="4521" y="3638"/>
                  </a:moveTo>
                  <a:cubicBezTo>
                    <a:pt x="5207" y="3745"/>
                    <a:pt x="5174" y="4308"/>
                    <a:pt x="5341" y="4551"/>
                  </a:cubicBezTo>
                  <a:cubicBezTo>
                    <a:pt x="4755" y="4582"/>
                    <a:pt x="4504" y="4597"/>
                    <a:pt x="4052" y="4506"/>
                  </a:cubicBezTo>
                  <a:cubicBezTo>
                    <a:pt x="2478" y="4186"/>
                    <a:pt x="2177" y="3501"/>
                    <a:pt x="1741" y="2588"/>
                  </a:cubicBezTo>
                  <a:cubicBezTo>
                    <a:pt x="2512" y="3212"/>
                    <a:pt x="4203" y="3592"/>
                    <a:pt x="4521" y="3638"/>
                  </a:cubicBezTo>
                  <a:moveTo>
                    <a:pt x="11687" y="3532"/>
                  </a:moveTo>
                  <a:cubicBezTo>
                    <a:pt x="11671" y="3577"/>
                    <a:pt x="11704" y="3562"/>
                    <a:pt x="11754" y="3608"/>
                  </a:cubicBezTo>
                  <a:cubicBezTo>
                    <a:pt x="11754" y="3684"/>
                    <a:pt x="11687" y="3745"/>
                    <a:pt x="11620" y="3790"/>
                  </a:cubicBezTo>
                  <a:cubicBezTo>
                    <a:pt x="11553" y="3821"/>
                    <a:pt x="11453" y="3836"/>
                    <a:pt x="11386" y="3790"/>
                  </a:cubicBezTo>
                  <a:cubicBezTo>
                    <a:pt x="11353" y="3775"/>
                    <a:pt x="11252" y="3745"/>
                    <a:pt x="11252" y="3745"/>
                  </a:cubicBezTo>
                  <a:cubicBezTo>
                    <a:pt x="11252" y="3608"/>
                    <a:pt x="11436" y="3532"/>
                    <a:pt x="11570" y="3486"/>
                  </a:cubicBezTo>
                  <a:cubicBezTo>
                    <a:pt x="11620" y="3471"/>
                    <a:pt x="11671" y="3486"/>
                    <a:pt x="11687" y="3532"/>
                  </a:cubicBezTo>
                  <a:moveTo>
                    <a:pt x="10733" y="3486"/>
                  </a:moveTo>
                  <a:cubicBezTo>
                    <a:pt x="10900" y="3532"/>
                    <a:pt x="11185" y="3790"/>
                    <a:pt x="11252" y="3912"/>
                  </a:cubicBezTo>
                  <a:cubicBezTo>
                    <a:pt x="11269" y="4019"/>
                    <a:pt x="11219" y="4125"/>
                    <a:pt x="11152" y="4201"/>
                  </a:cubicBezTo>
                  <a:cubicBezTo>
                    <a:pt x="11085" y="4216"/>
                    <a:pt x="11018" y="4277"/>
                    <a:pt x="10984" y="4338"/>
                  </a:cubicBezTo>
                  <a:cubicBezTo>
                    <a:pt x="11001" y="4277"/>
                    <a:pt x="10984" y="4216"/>
                    <a:pt x="10951" y="4171"/>
                  </a:cubicBezTo>
                  <a:cubicBezTo>
                    <a:pt x="10884" y="4125"/>
                    <a:pt x="10800" y="4064"/>
                    <a:pt x="10783" y="3988"/>
                  </a:cubicBezTo>
                  <a:cubicBezTo>
                    <a:pt x="10532" y="4003"/>
                    <a:pt x="10164" y="4003"/>
                    <a:pt x="10030" y="3897"/>
                  </a:cubicBezTo>
                  <a:cubicBezTo>
                    <a:pt x="10030" y="3851"/>
                    <a:pt x="10013" y="3805"/>
                    <a:pt x="9963" y="3760"/>
                  </a:cubicBezTo>
                  <a:cubicBezTo>
                    <a:pt x="10030" y="3745"/>
                    <a:pt x="10331" y="3775"/>
                    <a:pt x="10482" y="3775"/>
                  </a:cubicBezTo>
                  <a:cubicBezTo>
                    <a:pt x="10649" y="3775"/>
                    <a:pt x="10850" y="3775"/>
                    <a:pt x="10900" y="3836"/>
                  </a:cubicBezTo>
                  <a:cubicBezTo>
                    <a:pt x="10900" y="3866"/>
                    <a:pt x="10867" y="3866"/>
                    <a:pt x="10850" y="3866"/>
                  </a:cubicBezTo>
                  <a:cubicBezTo>
                    <a:pt x="10833" y="3882"/>
                    <a:pt x="10817" y="3866"/>
                    <a:pt x="10800" y="3882"/>
                  </a:cubicBezTo>
                  <a:cubicBezTo>
                    <a:pt x="10850" y="3942"/>
                    <a:pt x="10951" y="3958"/>
                    <a:pt x="11034" y="3942"/>
                  </a:cubicBezTo>
                  <a:cubicBezTo>
                    <a:pt x="11068" y="3912"/>
                    <a:pt x="11101" y="3882"/>
                    <a:pt x="11068" y="3821"/>
                  </a:cubicBezTo>
                  <a:cubicBezTo>
                    <a:pt x="11018" y="3745"/>
                    <a:pt x="10917" y="3729"/>
                    <a:pt x="10783" y="3699"/>
                  </a:cubicBezTo>
                  <a:cubicBezTo>
                    <a:pt x="10633" y="3684"/>
                    <a:pt x="9913" y="3684"/>
                    <a:pt x="9913" y="3684"/>
                  </a:cubicBezTo>
                  <a:cubicBezTo>
                    <a:pt x="9829" y="3608"/>
                    <a:pt x="9661" y="3486"/>
                    <a:pt x="9561" y="3440"/>
                  </a:cubicBezTo>
                  <a:cubicBezTo>
                    <a:pt x="9544" y="3395"/>
                    <a:pt x="9611" y="3349"/>
                    <a:pt x="9645" y="3364"/>
                  </a:cubicBezTo>
                  <a:cubicBezTo>
                    <a:pt x="9929" y="3455"/>
                    <a:pt x="10415" y="3455"/>
                    <a:pt x="10733" y="3486"/>
                  </a:cubicBezTo>
                  <a:moveTo>
                    <a:pt x="18017" y="3592"/>
                  </a:moveTo>
                  <a:cubicBezTo>
                    <a:pt x="17983" y="3714"/>
                    <a:pt x="17766" y="3882"/>
                    <a:pt x="17598" y="3958"/>
                  </a:cubicBezTo>
                  <a:cubicBezTo>
                    <a:pt x="17414" y="4064"/>
                    <a:pt x="17146" y="4125"/>
                    <a:pt x="17046" y="4247"/>
                  </a:cubicBezTo>
                  <a:cubicBezTo>
                    <a:pt x="16928" y="4353"/>
                    <a:pt x="15890" y="4612"/>
                    <a:pt x="15388" y="4734"/>
                  </a:cubicBezTo>
                  <a:cubicBezTo>
                    <a:pt x="14902" y="4841"/>
                    <a:pt x="14500" y="4947"/>
                    <a:pt x="14032" y="5008"/>
                  </a:cubicBezTo>
                  <a:cubicBezTo>
                    <a:pt x="13948" y="4947"/>
                    <a:pt x="13814" y="4947"/>
                    <a:pt x="13713" y="4962"/>
                  </a:cubicBezTo>
                  <a:cubicBezTo>
                    <a:pt x="13847" y="4734"/>
                    <a:pt x="13797" y="4582"/>
                    <a:pt x="13580" y="4521"/>
                  </a:cubicBezTo>
                  <a:cubicBezTo>
                    <a:pt x="15957" y="3745"/>
                    <a:pt x="15957" y="3745"/>
                    <a:pt x="15957" y="3745"/>
                  </a:cubicBezTo>
                  <a:cubicBezTo>
                    <a:pt x="16393" y="3623"/>
                    <a:pt x="16945" y="3486"/>
                    <a:pt x="17313" y="3471"/>
                  </a:cubicBezTo>
                  <a:cubicBezTo>
                    <a:pt x="17565" y="3532"/>
                    <a:pt x="17715" y="3592"/>
                    <a:pt x="18017" y="3592"/>
                  </a:cubicBezTo>
                  <a:moveTo>
                    <a:pt x="11503" y="3364"/>
                  </a:moveTo>
                  <a:cubicBezTo>
                    <a:pt x="11503" y="3395"/>
                    <a:pt x="11487" y="3410"/>
                    <a:pt x="11470" y="3440"/>
                  </a:cubicBezTo>
                  <a:cubicBezTo>
                    <a:pt x="11453" y="3486"/>
                    <a:pt x="11403" y="3532"/>
                    <a:pt x="11302" y="3501"/>
                  </a:cubicBezTo>
                  <a:cubicBezTo>
                    <a:pt x="11286" y="3425"/>
                    <a:pt x="11336" y="3349"/>
                    <a:pt x="11420" y="3303"/>
                  </a:cubicBezTo>
                  <a:cubicBezTo>
                    <a:pt x="11453" y="3288"/>
                    <a:pt x="11503" y="3318"/>
                    <a:pt x="11503" y="3364"/>
                  </a:cubicBezTo>
                  <a:moveTo>
                    <a:pt x="11252" y="3258"/>
                  </a:moveTo>
                  <a:cubicBezTo>
                    <a:pt x="11269" y="3318"/>
                    <a:pt x="11269" y="3455"/>
                    <a:pt x="11152" y="3501"/>
                  </a:cubicBezTo>
                  <a:cubicBezTo>
                    <a:pt x="10951" y="3592"/>
                    <a:pt x="10817" y="3395"/>
                    <a:pt x="10649" y="3349"/>
                  </a:cubicBezTo>
                  <a:cubicBezTo>
                    <a:pt x="10348" y="3303"/>
                    <a:pt x="9980" y="3364"/>
                    <a:pt x="9678" y="3288"/>
                  </a:cubicBezTo>
                  <a:cubicBezTo>
                    <a:pt x="9762" y="3181"/>
                    <a:pt x="9896" y="3075"/>
                    <a:pt x="10047" y="3029"/>
                  </a:cubicBezTo>
                  <a:cubicBezTo>
                    <a:pt x="10247" y="2968"/>
                    <a:pt x="10599" y="2892"/>
                    <a:pt x="10867" y="2968"/>
                  </a:cubicBezTo>
                  <a:cubicBezTo>
                    <a:pt x="11118" y="3044"/>
                    <a:pt x="11235" y="3166"/>
                    <a:pt x="11252" y="3258"/>
                  </a:cubicBezTo>
                  <a:moveTo>
                    <a:pt x="16677" y="3212"/>
                  </a:moveTo>
                  <a:cubicBezTo>
                    <a:pt x="16861" y="3273"/>
                    <a:pt x="17163" y="3395"/>
                    <a:pt x="17029" y="3425"/>
                  </a:cubicBezTo>
                  <a:cubicBezTo>
                    <a:pt x="15974" y="3592"/>
                    <a:pt x="15271" y="3851"/>
                    <a:pt x="13462" y="4490"/>
                  </a:cubicBezTo>
                  <a:cubicBezTo>
                    <a:pt x="13395" y="4490"/>
                    <a:pt x="13328" y="4490"/>
                    <a:pt x="13261" y="4521"/>
                  </a:cubicBezTo>
                  <a:cubicBezTo>
                    <a:pt x="13278" y="4430"/>
                    <a:pt x="13278" y="4338"/>
                    <a:pt x="13161" y="4232"/>
                  </a:cubicBezTo>
                  <a:cubicBezTo>
                    <a:pt x="13077" y="4156"/>
                    <a:pt x="12943" y="4125"/>
                    <a:pt x="12726" y="4186"/>
                  </a:cubicBezTo>
                  <a:cubicBezTo>
                    <a:pt x="13261" y="3882"/>
                    <a:pt x="13797" y="3562"/>
                    <a:pt x="14400" y="3364"/>
                  </a:cubicBezTo>
                  <a:cubicBezTo>
                    <a:pt x="14886" y="3197"/>
                    <a:pt x="15405" y="3121"/>
                    <a:pt x="15957" y="3105"/>
                  </a:cubicBezTo>
                  <a:cubicBezTo>
                    <a:pt x="16309" y="3105"/>
                    <a:pt x="16510" y="3151"/>
                    <a:pt x="16677" y="3212"/>
                  </a:cubicBezTo>
                  <a:moveTo>
                    <a:pt x="20260" y="3532"/>
                  </a:moveTo>
                  <a:cubicBezTo>
                    <a:pt x="20210" y="3638"/>
                    <a:pt x="20127" y="3760"/>
                    <a:pt x="19959" y="3882"/>
                  </a:cubicBezTo>
                  <a:cubicBezTo>
                    <a:pt x="19624" y="4140"/>
                    <a:pt x="17967" y="4353"/>
                    <a:pt x="17347" y="4171"/>
                  </a:cubicBezTo>
                  <a:cubicBezTo>
                    <a:pt x="18017" y="3927"/>
                    <a:pt x="18084" y="3714"/>
                    <a:pt x="18117" y="3562"/>
                  </a:cubicBezTo>
                  <a:cubicBezTo>
                    <a:pt x="18620" y="3547"/>
                    <a:pt x="19373" y="3486"/>
                    <a:pt x="20210" y="3166"/>
                  </a:cubicBezTo>
                  <a:cubicBezTo>
                    <a:pt x="20311" y="3136"/>
                    <a:pt x="20327" y="3425"/>
                    <a:pt x="20260" y="3532"/>
                  </a:cubicBezTo>
                  <a:moveTo>
                    <a:pt x="10247" y="2877"/>
                  </a:moveTo>
                  <a:cubicBezTo>
                    <a:pt x="10013" y="2907"/>
                    <a:pt x="9728" y="2953"/>
                    <a:pt x="9544" y="3242"/>
                  </a:cubicBezTo>
                  <a:cubicBezTo>
                    <a:pt x="9460" y="3181"/>
                    <a:pt x="9494" y="3060"/>
                    <a:pt x="9578" y="2953"/>
                  </a:cubicBezTo>
                  <a:cubicBezTo>
                    <a:pt x="9645" y="2877"/>
                    <a:pt x="9896" y="2786"/>
                    <a:pt x="10247" y="2877"/>
                  </a:cubicBezTo>
                  <a:moveTo>
                    <a:pt x="21081" y="2025"/>
                  </a:moveTo>
                  <a:cubicBezTo>
                    <a:pt x="20980" y="2268"/>
                    <a:pt x="20629" y="2831"/>
                    <a:pt x="20244" y="3014"/>
                  </a:cubicBezTo>
                  <a:cubicBezTo>
                    <a:pt x="19708" y="3288"/>
                    <a:pt x="18954" y="3395"/>
                    <a:pt x="18385" y="3455"/>
                  </a:cubicBezTo>
                  <a:cubicBezTo>
                    <a:pt x="17916" y="3516"/>
                    <a:pt x="17565" y="3440"/>
                    <a:pt x="17397" y="3395"/>
                  </a:cubicBezTo>
                  <a:cubicBezTo>
                    <a:pt x="17397" y="3395"/>
                    <a:pt x="17230" y="3334"/>
                    <a:pt x="17163" y="3303"/>
                  </a:cubicBezTo>
                  <a:cubicBezTo>
                    <a:pt x="18033" y="2877"/>
                    <a:pt x="19072" y="2588"/>
                    <a:pt x="20177" y="2329"/>
                  </a:cubicBezTo>
                  <a:cubicBezTo>
                    <a:pt x="20796" y="2131"/>
                    <a:pt x="20863" y="2116"/>
                    <a:pt x="21081" y="2025"/>
                  </a:cubicBezTo>
                  <a:moveTo>
                    <a:pt x="21047" y="1263"/>
                  </a:moveTo>
                  <a:cubicBezTo>
                    <a:pt x="20729" y="1903"/>
                    <a:pt x="20528" y="2101"/>
                    <a:pt x="20060" y="2253"/>
                  </a:cubicBezTo>
                  <a:cubicBezTo>
                    <a:pt x="20060" y="2253"/>
                    <a:pt x="18502" y="2679"/>
                    <a:pt x="18117" y="2816"/>
                  </a:cubicBezTo>
                  <a:cubicBezTo>
                    <a:pt x="17648" y="2984"/>
                    <a:pt x="17297" y="3151"/>
                    <a:pt x="17062" y="3273"/>
                  </a:cubicBezTo>
                  <a:cubicBezTo>
                    <a:pt x="16242" y="2816"/>
                    <a:pt x="14735" y="3151"/>
                    <a:pt x="14367" y="3288"/>
                  </a:cubicBezTo>
                  <a:cubicBezTo>
                    <a:pt x="13764" y="3486"/>
                    <a:pt x="13161" y="3821"/>
                    <a:pt x="12659" y="4140"/>
                  </a:cubicBezTo>
                  <a:cubicBezTo>
                    <a:pt x="12592" y="4079"/>
                    <a:pt x="12491" y="3958"/>
                    <a:pt x="12407" y="3958"/>
                  </a:cubicBezTo>
                  <a:cubicBezTo>
                    <a:pt x="12407" y="3958"/>
                    <a:pt x="12659" y="4095"/>
                    <a:pt x="12608" y="4353"/>
                  </a:cubicBezTo>
                  <a:cubicBezTo>
                    <a:pt x="12675" y="4323"/>
                    <a:pt x="12927" y="4156"/>
                    <a:pt x="13094" y="4293"/>
                  </a:cubicBezTo>
                  <a:cubicBezTo>
                    <a:pt x="13278" y="4430"/>
                    <a:pt x="13094" y="4597"/>
                    <a:pt x="13044" y="4734"/>
                  </a:cubicBezTo>
                  <a:cubicBezTo>
                    <a:pt x="13228" y="4597"/>
                    <a:pt x="13429" y="4490"/>
                    <a:pt x="13630" y="4612"/>
                  </a:cubicBezTo>
                  <a:cubicBezTo>
                    <a:pt x="13847" y="4749"/>
                    <a:pt x="13596" y="4993"/>
                    <a:pt x="13529" y="5115"/>
                  </a:cubicBezTo>
                  <a:cubicBezTo>
                    <a:pt x="13680" y="5084"/>
                    <a:pt x="13864" y="4962"/>
                    <a:pt x="13981" y="5130"/>
                  </a:cubicBezTo>
                  <a:cubicBezTo>
                    <a:pt x="14099" y="5282"/>
                    <a:pt x="13914" y="5358"/>
                    <a:pt x="13747" y="5449"/>
                  </a:cubicBezTo>
                  <a:cubicBezTo>
                    <a:pt x="13914" y="5434"/>
                    <a:pt x="13931" y="5556"/>
                    <a:pt x="14383" y="5586"/>
                  </a:cubicBezTo>
                  <a:cubicBezTo>
                    <a:pt x="14166" y="5602"/>
                    <a:pt x="13948" y="5617"/>
                    <a:pt x="13797" y="5632"/>
                  </a:cubicBezTo>
                  <a:cubicBezTo>
                    <a:pt x="13697" y="5617"/>
                    <a:pt x="13580" y="5556"/>
                    <a:pt x="13379" y="5510"/>
                  </a:cubicBezTo>
                  <a:cubicBezTo>
                    <a:pt x="12843" y="5373"/>
                    <a:pt x="12525" y="5221"/>
                    <a:pt x="12307" y="5160"/>
                  </a:cubicBezTo>
                  <a:cubicBezTo>
                    <a:pt x="12106" y="5099"/>
                    <a:pt x="11855" y="5069"/>
                    <a:pt x="11687" y="5115"/>
                  </a:cubicBezTo>
                  <a:cubicBezTo>
                    <a:pt x="11604" y="5115"/>
                    <a:pt x="11604" y="5145"/>
                    <a:pt x="11537" y="5160"/>
                  </a:cubicBezTo>
                  <a:cubicBezTo>
                    <a:pt x="12240" y="4932"/>
                    <a:pt x="12022" y="4156"/>
                    <a:pt x="12357" y="3684"/>
                  </a:cubicBezTo>
                  <a:cubicBezTo>
                    <a:pt x="12709" y="3105"/>
                    <a:pt x="13412" y="2968"/>
                    <a:pt x="14048" y="2862"/>
                  </a:cubicBezTo>
                  <a:cubicBezTo>
                    <a:pt x="14886" y="2755"/>
                    <a:pt x="16175" y="2649"/>
                    <a:pt x="16560" y="2573"/>
                  </a:cubicBezTo>
                  <a:cubicBezTo>
                    <a:pt x="17247" y="2451"/>
                    <a:pt x="18100" y="2192"/>
                    <a:pt x="18285" y="2116"/>
                  </a:cubicBezTo>
                  <a:cubicBezTo>
                    <a:pt x="18486" y="2025"/>
                    <a:pt x="19423" y="1720"/>
                    <a:pt x="19775" y="1614"/>
                  </a:cubicBezTo>
                  <a:cubicBezTo>
                    <a:pt x="20143" y="1492"/>
                    <a:pt x="20612" y="1340"/>
                    <a:pt x="21047" y="1263"/>
                  </a:cubicBezTo>
                  <a:moveTo>
                    <a:pt x="20193" y="4338"/>
                  </a:moveTo>
                  <a:cubicBezTo>
                    <a:pt x="19490" y="4856"/>
                    <a:pt x="19273" y="5632"/>
                    <a:pt x="19222" y="5860"/>
                  </a:cubicBezTo>
                  <a:cubicBezTo>
                    <a:pt x="19105" y="6545"/>
                    <a:pt x="19088" y="7322"/>
                    <a:pt x="19222" y="7992"/>
                  </a:cubicBezTo>
                  <a:cubicBezTo>
                    <a:pt x="19591" y="10123"/>
                    <a:pt x="19591" y="10123"/>
                    <a:pt x="19591" y="10123"/>
                  </a:cubicBezTo>
                  <a:cubicBezTo>
                    <a:pt x="19708" y="11051"/>
                    <a:pt x="19708" y="11051"/>
                    <a:pt x="19708" y="11051"/>
                  </a:cubicBezTo>
                  <a:cubicBezTo>
                    <a:pt x="19758" y="12132"/>
                    <a:pt x="19758" y="12132"/>
                    <a:pt x="19758" y="12132"/>
                  </a:cubicBezTo>
                  <a:cubicBezTo>
                    <a:pt x="19825" y="14644"/>
                    <a:pt x="18502" y="18008"/>
                    <a:pt x="13965" y="19362"/>
                  </a:cubicBezTo>
                  <a:cubicBezTo>
                    <a:pt x="12860" y="19758"/>
                    <a:pt x="12860" y="19758"/>
                    <a:pt x="12860" y="19758"/>
                  </a:cubicBezTo>
                  <a:cubicBezTo>
                    <a:pt x="11939" y="20123"/>
                    <a:pt x="11034" y="20519"/>
                    <a:pt x="10247" y="21174"/>
                  </a:cubicBezTo>
                  <a:cubicBezTo>
                    <a:pt x="9142" y="20291"/>
                    <a:pt x="7853" y="19804"/>
                    <a:pt x="6547" y="19347"/>
                  </a:cubicBezTo>
                  <a:cubicBezTo>
                    <a:pt x="2378" y="18145"/>
                    <a:pt x="921" y="14948"/>
                    <a:pt x="837" y="12741"/>
                  </a:cubicBezTo>
                  <a:cubicBezTo>
                    <a:pt x="804" y="12010"/>
                    <a:pt x="837" y="11219"/>
                    <a:pt x="938" y="10473"/>
                  </a:cubicBezTo>
                  <a:cubicBezTo>
                    <a:pt x="1105" y="9346"/>
                    <a:pt x="1105" y="9346"/>
                    <a:pt x="1105" y="9346"/>
                  </a:cubicBezTo>
                  <a:cubicBezTo>
                    <a:pt x="1390" y="7839"/>
                    <a:pt x="1390" y="7839"/>
                    <a:pt x="1390" y="7839"/>
                  </a:cubicBezTo>
                  <a:cubicBezTo>
                    <a:pt x="1524" y="6972"/>
                    <a:pt x="1524" y="6013"/>
                    <a:pt x="1222" y="5236"/>
                  </a:cubicBezTo>
                  <a:cubicBezTo>
                    <a:pt x="1055" y="4871"/>
                    <a:pt x="770" y="4551"/>
                    <a:pt x="435" y="4277"/>
                  </a:cubicBezTo>
                  <a:cubicBezTo>
                    <a:pt x="820" y="3805"/>
                    <a:pt x="1256" y="3288"/>
                    <a:pt x="1641" y="2816"/>
                  </a:cubicBezTo>
                  <a:cubicBezTo>
                    <a:pt x="1658" y="2831"/>
                    <a:pt x="1658" y="2847"/>
                    <a:pt x="1674" y="2862"/>
                  </a:cubicBezTo>
                  <a:cubicBezTo>
                    <a:pt x="1674" y="2862"/>
                    <a:pt x="1674" y="2877"/>
                    <a:pt x="1674" y="2877"/>
                  </a:cubicBezTo>
                  <a:cubicBezTo>
                    <a:pt x="1741" y="3044"/>
                    <a:pt x="1808" y="3181"/>
                    <a:pt x="1875" y="3258"/>
                  </a:cubicBezTo>
                  <a:cubicBezTo>
                    <a:pt x="1909" y="3318"/>
                    <a:pt x="1942" y="3364"/>
                    <a:pt x="1976" y="3410"/>
                  </a:cubicBezTo>
                  <a:cubicBezTo>
                    <a:pt x="1306" y="4216"/>
                    <a:pt x="1306" y="4216"/>
                    <a:pt x="1306" y="4216"/>
                  </a:cubicBezTo>
                  <a:cubicBezTo>
                    <a:pt x="2127" y="5054"/>
                    <a:pt x="2160" y="6241"/>
                    <a:pt x="2127" y="7352"/>
                  </a:cubicBezTo>
                  <a:cubicBezTo>
                    <a:pt x="2026" y="8037"/>
                    <a:pt x="2026" y="8037"/>
                    <a:pt x="2026" y="8037"/>
                  </a:cubicBezTo>
                  <a:cubicBezTo>
                    <a:pt x="1674" y="10016"/>
                    <a:pt x="1674" y="10016"/>
                    <a:pt x="1674" y="10016"/>
                  </a:cubicBezTo>
                  <a:cubicBezTo>
                    <a:pt x="1524" y="11127"/>
                    <a:pt x="1524" y="11127"/>
                    <a:pt x="1524" y="11127"/>
                  </a:cubicBezTo>
                  <a:cubicBezTo>
                    <a:pt x="1490" y="12162"/>
                    <a:pt x="1490" y="12162"/>
                    <a:pt x="1490" y="12162"/>
                  </a:cubicBezTo>
                  <a:cubicBezTo>
                    <a:pt x="1340" y="14689"/>
                    <a:pt x="3466" y="17916"/>
                    <a:pt x="7334" y="18967"/>
                  </a:cubicBezTo>
                  <a:cubicBezTo>
                    <a:pt x="8355" y="19347"/>
                    <a:pt x="9343" y="19773"/>
                    <a:pt x="10247" y="20367"/>
                  </a:cubicBezTo>
                  <a:cubicBezTo>
                    <a:pt x="11152" y="19773"/>
                    <a:pt x="12140" y="19347"/>
                    <a:pt x="13161" y="18997"/>
                  </a:cubicBezTo>
                  <a:cubicBezTo>
                    <a:pt x="17648" y="17840"/>
                    <a:pt x="19021" y="14689"/>
                    <a:pt x="19072" y="12604"/>
                  </a:cubicBezTo>
                  <a:cubicBezTo>
                    <a:pt x="19122" y="11843"/>
                    <a:pt x="19038" y="11082"/>
                    <a:pt x="18954" y="10351"/>
                  </a:cubicBezTo>
                  <a:cubicBezTo>
                    <a:pt x="18787" y="9301"/>
                    <a:pt x="18787" y="9301"/>
                    <a:pt x="18787" y="9301"/>
                  </a:cubicBezTo>
                  <a:cubicBezTo>
                    <a:pt x="18553" y="8007"/>
                    <a:pt x="18553" y="8007"/>
                    <a:pt x="18553" y="8007"/>
                  </a:cubicBezTo>
                  <a:cubicBezTo>
                    <a:pt x="18419" y="7291"/>
                    <a:pt x="18435" y="6408"/>
                    <a:pt x="18586" y="5708"/>
                  </a:cubicBezTo>
                  <a:cubicBezTo>
                    <a:pt x="18820" y="5602"/>
                    <a:pt x="19088" y="5389"/>
                    <a:pt x="19239" y="4932"/>
                  </a:cubicBezTo>
                  <a:cubicBezTo>
                    <a:pt x="19256" y="4871"/>
                    <a:pt x="19256" y="4871"/>
                    <a:pt x="19256" y="4871"/>
                  </a:cubicBezTo>
                  <a:cubicBezTo>
                    <a:pt x="19524" y="4704"/>
                    <a:pt x="19842" y="4445"/>
                    <a:pt x="20060" y="4171"/>
                  </a:cubicBezTo>
                  <a:cubicBezTo>
                    <a:pt x="20093" y="4186"/>
                    <a:pt x="20127" y="4232"/>
                    <a:pt x="20193" y="4338"/>
                  </a:cubicBezTo>
                  <a:moveTo>
                    <a:pt x="10951" y="6789"/>
                  </a:moveTo>
                  <a:cubicBezTo>
                    <a:pt x="10867" y="6926"/>
                    <a:pt x="10783" y="7017"/>
                    <a:pt x="10482" y="7033"/>
                  </a:cubicBezTo>
                  <a:cubicBezTo>
                    <a:pt x="10097" y="7048"/>
                    <a:pt x="9996" y="6850"/>
                    <a:pt x="9996" y="6850"/>
                  </a:cubicBezTo>
                  <a:cubicBezTo>
                    <a:pt x="10030" y="6956"/>
                    <a:pt x="10113" y="7185"/>
                    <a:pt x="10482" y="7170"/>
                  </a:cubicBezTo>
                  <a:cubicBezTo>
                    <a:pt x="10951" y="7139"/>
                    <a:pt x="10951" y="6789"/>
                    <a:pt x="10951" y="6789"/>
                  </a:cubicBezTo>
                  <a:moveTo>
                    <a:pt x="11470" y="5373"/>
                  </a:moveTo>
                  <a:cubicBezTo>
                    <a:pt x="11001" y="5784"/>
                    <a:pt x="11553" y="6789"/>
                    <a:pt x="11235" y="7200"/>
                  </a:cubicBezTo>
                  <a:cubicBezTo>
                    <a:pt x="11202" y="7246"/>
                    <a:pt x="11168" y="7307"/>
                    <a:pt x="11135" y="7352"/>
                  </a:cubicBezTo>
                  <a:cubicBezTo>
                    <a:pt x="10900" y="7276"/>
                    <a:pt x="10750" y="7261"/>
                    <a:pt x="10532" y="7261"/>
                  </a:cubicBezTo>
                  <a:cubicBezTo>
                    <a:pt x="10398" y="7261"/>
                    <a:pt x="10264" y="7291"/>
                    <a:pt x="10164" y="7307"/>
                  </a:cubicBezTo>
                  <a:cubicBezTo>
                    <a:pt x="9913" y="7322"/>
                    <a:pt x="9728" y="7291"/>
                    <a:pt x="9494" y="7337"/>
                  </a:cubicBezTo>
                  <a:cubicBezTo>
                    <a:pt x="9511" y="7291"/>
                    <a:pt x="9544" y="7261"/>
                    <a:pt x="9594" y="7200"/>
                  </a:cubicBezTo>
                  <a:cubicBezTo>
                    <a:pt x="9377" y="7200"/>
                    <a:pt x="9209" y="7170"/>
                    <a:pt x="9092" y="7017"/>
                  </a:cubicBezTo>
                  <a:cubicBezTo>
                    <a:pt x="9025" y="6926"/>
                    <a:pt x="9008" y="6804"/>
                    <a:pt x="9042" y="6713"/>
                  </a:cubicBezTo>
                  <a:cubicBezTo>
                    <a:pt x="9109" y="6561"/>
                    <a:pt x="9276" y="6424"/>
                    <a:pt x="9343" y="6287"/>
                  </a:cubicBezTo>
                  <a:cubicBezTo>
                    <a:pt x="9343" y="6287"/>
                    <a:pt x="9477" y="6104"/>
                    <a:pt x="9511" y="5891"/>
                  </a:cubicBezTo>
                  <a:cubicBezTo>
                    <a:pt x="9544" y="5967"/>
                    <a:pt x="9578" y="6074"/>
                    <a:pt x="9779" y="6119"/>
                  </a:cubicBezTo>
                  <a:cubicBezTo>
                    <a:pt x="9980" y="6165"/>
                    <a:pt x="10180" y="6104"/>
                    <a:pt x="10532" y="5937"/>
                  </a:cubicBezTo>
                  <a:cubicBezTo>
                    <a:pt x="10381" y="6165"/>
                    <a:pt x="10147" y="6302"/>
                    <a:pt x="9728" y="6363"/>
                  </a:cubicBezTo>
                  <a:cubicBezTo>
                    <a:pt x="9879" y="6393"/>
                    <a:pt x="10147" y="6348"/>
                    <a:pt x="10432" y="6211"/>
                  </a:cubicBezTo>
                  <a:cubicBezTo>
                    <a:pt x="10767" y="6043"/>
                    <a:pt x="11202" y="5510"/>
                    <a:pt x="11202" y="5510"/>
                  </a:cubicBezTo>
                  <a:cubicBezTo>
                    <a:pt x="11302" y="5434"/>
                    <a:pt x="11503" y="5358"/>
                    <a:pt x="11470" y="5373"/>
                  </a:cubicBezTo>
                  <a:moveTo>
                    <a:pt x="13429" y="14750"/>
                  </a:moveTo>
                  <a:cubicBezTo>
                    <a:pt x="12340" y="13700"/>
                    <a:pt x="11269" y="12117"/>
                    <a:pt x="11135" y="12056"/>
                  </a:cubicBezTo>
                  <a:cubicBezTo>
                    <a:pt x="11135" y="12056"/>
                    <a:pt x="12458" y="13898"/>
                    <a:pt x="12709" y="14217"/>
                  </a:cubicBezTo>
                  <a:cubicBezTo>
                    <a:pt x="12943" y="14522"/>
                    <a:pt x="13278" y="14826"/>
                    <a:pt x="13429" y="15070"/>
                  </a:cubicBezTo>
                  <a:cubicBezTo>
                    <a:pt x="13479" y="14994"/>
                    <a:pt x="13563" y="14872"/>
                    <a:pt x="13429" y="14750"/>
                  </a:cubicBezTo>
                  <a:moveTo>
                    <a:pt x="17330" y="15298"/>
                  </a:moveTo>
                  <a:cubicBezTo>
                    <a:pt x="17096" y="15268"/>
                    <a:pt x="16878" y="15283"/>
                    <a:pt x="16794" y="15496"/>
                  </a:cubicBezTo>
                  <a:cubicBezTo>
                    <a:pt x="16660" y="15755"/>
                    <a:pt x="16593" y="15953"/>
                    <a:pt x="16493" y="16090"/>
                  </a:cubicBezTo>
                  <a:cubicBezTo>
                    <a:pt x="16376" y="16272"/>
                    <a:pt x="16192" y="16440"/>
                    <a:pt x="15873" y="16516"/>
                  </a:cubicBezTo>
                  <a:cubicBezTo>
                    <a:pt x="15555" y="16592"/>
                    <a:pt x="15103" y="16607"/>
                    <a:pt x="15053" y="16440"/>
                  </a:cubicBezTo>
                  <a:cubicBezTo>
                    <a:pt x="15120" y="16090"/>
                    <a:pt x="15656" y="16029"/>
                    <a:pt x="15890" y="15922"/>
                  </a:cubicBezTo>
                  <a:cubicBezTo>
                    <a:pt x="16309" y="15740"/>
                    <a:pt x="16342" y="15405"/>
                    <a:pt x="16359" y="15055"/>
                  </a:cubicBezTo>
                  <a:cubicBezTo>
                    <a:pt x="15773" y="14704"/>
                    <a:pt x="14567" y="13837"/>
                    <a:pt x="14567" y="13837"/>
                  </a:cubicBezTo>
                  <a:cubicBezTo>
                    <a:pt x="14567" y="13837"/>
                    <a:pt x="15606" y="14781"/>
                    <a:pt x="16175" y="15131"/>
                  </a:cubicBezTo>
                  <a:cubicBezTo>
                    <a:pt x="16175" y="15420"/>
                    <a:pt x="16091" y="15587"/>
                    <a:pt x="15823" y="15724"/>
                  </a:cubicBezTo>
                  <a:cubicBezTo>
                    <a:pt x="15656" y="15800"/>
                    <a:pt x="15472" y="15861"/>
                    <a:pt x="15220" y="15968"/>
                  </a:cubicBezTo>
                  <a:cubicBezTo>
                    <a:pt x="14819" y="16181"/>
                    <a:pt x="14936" y="16485"/>
                    <a:pt x="14383" y="16683"/>
                  </a:cubicBezTo>
                  <a:cubicBezTo>
                    <a:pt x="14149" y="16759"/>
                    <a:pt x="13596" y="16820"/>
                    <a:pt x="13747" y="16546"/>
                  </a:cubicBezTo>
                  <a:cubicBezTo>
                    <a:pt x="13948" y="16272"/>
                    <a:pt x="13730" y="16272"/>
                    <a:pt x="13730" y="16272"/>
                  </a:cubicBezTo>
                  <a:cubicBezTo>
                    <a:pt x="13596" y="16303"/>
                    <a:pt x="13261" y="16379"/>
                    <a:pt x="13094" y="16394"/>
                  </a:cubicBezTo>
                  <a:cubicBezTo>
                    <a:pt x="12977" y="16394"/>
                    <a:pt x="12876" y="16318"/>
                    <a:pt x="12960" y="16242"/>
                  </a:cubicBezTo>
                  <a:cubicBezTo>
                    <a:pt x="12993" y="16211"/>
                    <a:pt x="13060" y="16196"/>
                    <a:pt x="13111" y="16151"/>
                  </a:cubicBezTo>
                  <a:cubicBezTo>
                    <a:pt x="13194" y="16090"/>
                    <a:pt x="13245" y="16059"/>
                    <a:pt x="13278" y="15998"/>
                  </a:cubicBezTo>
                  <a:cubicBezTo>
                    <a:pt x="13345" y="15907"/>
                    <a:pt x="13379" y="15770"/>
                    <a:pt x="13328" y="15740"/>
                  </a:cubicBezTo>
                  <a:cubicBezTo>
                    <a:pt x="13245" y="15709"/>
                    <a:pt x="13127" y="15724"/>
                    <a:pt x="13077" y="15785"/>
                  </a:cubicBezTo>
                  <a:cubicBezTo>
                    <a:pt x="12843" y="16014"/>
                    <a:pt x="12826" y="16409"/>
                    <a:pt x="12173" y="16288"/>
                  </a:cubicBezTo>
                  <a:cubicBezTo>
                    <a:pt x="12173" y="16288"/>
                    <a:pt x="11403" y="16135"/>
                    <a:pt x="12022" y="15329"/>
                  </a:cubicBezTo>
                  <a:cubicBezTo>
                    <a:pt x="12207" y="15131"/>
                    <a:pt x="11721" y="14872"/>
                    <a:pt x="11436" y="14552"/>
                  </a:cubicBezTo>
                  <a:cubicBezTo>
                    <a:pt x="10884" y="13943"/>
                    <a:pt x="9327" y="11660"/>
                    <a:pt x="9327" y="11660"/>
                  </a:cubicBezTo>
                  <a:cubicBezTo>
                    <a:pt x="9159" y="11447"/>
                    <a:pt x="8992" y="11188"/>
                    <a:pt x="8841" y="10990"/>
                  </a:cubicBezTo>
                  <a:cubicBezTo>
                    <a:pt x="8707" y="10777"/>
                    <a:pt x="8657" y="10336"/>
                    <a:pt x="8992" y="10381"/>
                  </a:cubicBezTo>
                  <a:cubicBezTo>
                    <a:pt x="9159" y="10412"/>
                    <a:pt x="9209" y="10473"/>
                    <a:pt x="9393" y="10397"/>
                  </a:cubicBezTo>
                  <a:cubicBezTo>
                    <a:pt x="9511" y="10351"/>
                    <a:pt x="9511" y="10534"/>
                    <a:pt x="9393" y="10625"/>
                  </a:cubicBezTo>
                  <a:cubicBezTo>
                    <a:pt x="9310" y="10686"/>
                    <a:pt x="9310" y="10823"/>
                    <a:pt x="9410" y="10899"/>
                  </a:cubicBezTo>
                  <a:cubicBezTo>
                    <a:pt x="9544" y="10960"/>
                    <a:pt x="9578" y="10823"/>
                    <a:pt x="9728" y="10868"/>
                  </a:cubicBezTo>
                  <a:cubicBezTo>
                    <a:pt x="9879" y="10899"/>
                    <a:pt x="9996" y="11234"/>
                    <a:pt x="10264" y="11310"/>
                  </a:cubicBezTo>
                  <a:cubicBezTo>
                    <a:pt x="10331" y="11325"/>
                    <a:pt x="10381" y="11325"/>
                    <a:pt x="10398" y="11279"/>
                  </a:cubicBezTo>
                  <a:cubicBezTo>
                    <a:pt x="10432" y="11173"/>
                    <a:pt x="10314" y="11036"/>
                    <a:pt x="10348" y="10914"/>
                  </a:cubicBezTo>
                  <a:cubicBezTo>
                    <a:pt x="10381" y="10990"/>
                    <a:pt x="10499" y="11066"/>
                    <a:pt x="10666" y="11142"/>
                  </a:cubicBezTo>
                  <a:cubicBezTo>
                    <a:pt x="10850" y="11249"/>
                    <a:pt x="10951" y="11264"/>
                    <a:pt x="10900" y="11127"/>
                  </a:cubicBezTo>
                  <a:cubicBezTo>
                    <a:pt x="10850" y="10960"/>
                    <a:pt x="10817" y="10853"/>
                    <a:pt x="10817" y="10853"/>
                  </a:cubicBezTo>
                  <a:cubicBezTo>
                    <a:pt x="10800" y="10732"/>
                    <a:pt x="10917" y="10640"/>
                    <a:pt x="11018" y="10640"/>
                  </a:cubicBezTo>
                  <a:cubicBezTo>
                    <a:pt x="11068" y="10640"/>
                    <a:pt x="11118" y="10671"/>
                    <a:pt x="11152" y="10732"/>
                  </a:cubicBezTo>
                  <a:cubicBezTo>
                    <a:pt x="11286" y="10929"/>
                    <a:pt x="11219" y="11036"/>
                    <a:pt x="11487" y="11112"/>
                  </a:cubicBezTo>
                  <a:cubicBezTo>
                    <a:pt x="11905" y="11904"/>
                    <a:pt x="12943" y="12893"/>
                    <a:pt x="13362" y="13213"/>
                  </a:cubicBezTo>
                  <a:cubicBezTo>
                    <a:pt x="13446" y="13274"/>
                    <a:pt x="13596" y="13350"/>
                    <a:pt x="13730" y="13395"/>
                  </a:cubicBezTo>
                  <a:cubicBezTo>
                    <a:pt x="13630" y="13319"/>
                    <a:pt x="13479" y="13197"/>
                    <a:pt x="13412" y="13137"/>
                  </a:cubicBezTo>
                  <a:cubicBezTo>
                    <a:pt x="12324" y="12178"/>
                    <a:pt x="11637" y="11295"/>
                    <a:pt x="11654" y="11112"/>
                  </a:cubicBezTo>
                  <a:cubicBezTo>
                    <a:pt x="11955" y="10990"/>
                    <a:pt x="12006" y="10716"/>
                    <a:pt x="12106" y="10762"/>
                  </a:cubicBezTo>
                  <a:cubicBezTo>
                    <a:pt x="12140" y="10777"/>
                    <a:pt x="12006" y="11005"/>
                    <a:pt x="12022" y="11127"/>
                  </a:cubicBezTo>
                  <a:cubicBezTo>
                    <a:pt x="12039" y="11188"/>
                    <a:pt x="12123" y="11279"/>
                    <a:pt x="12307" y="11279"/>
                  </a:cubicBezTo>
                  <a:cubicBezTo>
                    <a:pt x="11955" y="11599"/>
                    <a:pt x="12860" y="11873"/>
                    <a:pt x="13529" y="11858"/>
                  </a:cubicBezTo>
                  <a:cubicBezTo>
                    <a:pt x="13780" y="11995"/>
                    <a:pt x="14199" y="12223"/>
                    <a:pt x="14701" y="12330"/>
                  </a:cubicBezTo>
                  <a:cubicBezTo>
                    <a:pt x="14701" y="12330"/>
                    <a:pt x="14752" y="12543"/>
                    <a:pt x="14902" y="12558"/>
                  </a:cubicBezTo>
                  <a:cubicBezTo>
                    <a:pt x="14902" y="12558"/>
                    <a:pt x="15271" y="13076"/>
                    <a:pt x="15790" y="13578"/>
                  </a:cubicBezTo>
                  <a:cubicBezTo>
                    <a:pt x="16292" y="14065"/>
                    <a:pt x="16861" y="14872"/>
                    <a:pt x="17330" y="15298"/>
                  </a:cubicBezTo>
                  <a:moveTo>
                    <a:pt x="11369" y="5206"/>
                  </a:moveTo>
                  <a:cubicBezTo>
                    <a:pt x="11068" y="5404"/>
                    <a:pt x="11001" y="5586"/>
                    <a:pt x="10499" y="5815"/>
                  </a:cubicBezTo>
                  <a:cubicBezTo>
                    <a:pt x="10214" y="5952"/>
                    <a:pt x="9929" y="6058"/>
                    <a:pt x="9745" y="5982"/>
                  </a:cubicBezTo>
                  <a:cubicBezTo>
                    <a:pt x="9561" y="5891"/>
                    <a:pt x="9628" y="5586"/>
                    <a:pt x="9628" y="5541"/>
                  </a:cubicBezTo>
                  <a:cubicBezTo>
                    <a:pt x="9628" y="5510"/>
                    <a:pt x="9628" y="5465"/>
                    <a:pt x="9628" y="5434"/>
                  </a:cubicBezTo>
                  <a:cubicBezTo>
                    <a:pt x="9762" y="5373"/>
                    <a:pt x="9963" y="5404"/>
                    <a:pt x="10013" y="5252"/>
                  </a:cubicBezTo>
                  <a:cubicBezTo>
                    <a:pt x="10063" y="5130"/>
                    <a:pt x="10047" y="4978"/>
                    <a:pt x="10080" y="4841"/>
                  </a:cubicBezTo>
                  <a:cubicBezTo>
                    <a:pt x="10147" y="4734"/>
                    <a:pt x="10331" y="4673"/>
                    <a:pt x="10365" y="4551"/>
                  </a:cubicBezTo>
                  <a:cubicBezTo>
                    <a:pt x="10130" y="4688"/>
                    <a:pt x="9946" y="4886"/>
                    <a:pt x="9645" y="4871"/>
                  </a:cubicBezTo>
                  <a:cubicBezTo>
                    <a:pt x="9561" y="4856"/>
                    <a:pt x="9628" y="4749"/>
                    <a:pt x="9578" y="4704"/>
                  </a:cubicBezTo>
                  <a:cubicBezTo>
                    <a:pt x="9511" y="4688"/>
                    <a:pt x="9511" y="4643"/>
                    <a:pt x="9511" y="4597"/>
                  </a:cubicBezTo>
                  <a:cubicBezTo>
                    <a:pt x="9527" y="4612"/>
                    <a:pt x="9544" y="4612"/>
                    <a:pt x="9561" y="4612"/>
                  </a:cubicBezTo>
                  <a:cubicBezTo>
                    <a:pt x="9561" y="4612"/>
                    <a:pt x="9578" y="4597"/>
                    <a:pt x="9578" y="4582"/>
                  </a:cubicBezTo>
                  <a:cubicBezTo>
                    <a:pt x="9578" y="4567"/>
                    <a:pt x="9561" y="4567"/>
                    <a:pt x="9561" y="4567"/>
                  </a:cubicBezTo>
                  <a:cubicBezTo>
                    <a:pt x="9544" y="4567"/>
                    <a:pt x="9511" y="4567"/>
                    <a:pt x="9477" y="4551"/>
                  </a:cubicBezTo>
                  <a:cubicBezTo>
                    <a:pt x="9477" y="4551"/>
                    <a:pt x="9477" y="4551"/>
                    <a:pt x="9477" y="4551"/>
                  </a:cubicBezTo>
                  <a:cubicBezTo>
                    <a:pt x="9460" y="4506"/>
                    <a:pt x="9494" y="4445"/>
                    <a:pt x="9460" y="4414"/>
                  </a:cubicBezTo>
                  <a:cubicBezTo>
                    <a:pt x="9310" y="4384"/>
                    <a:pt x="9310" y="4384"/>
                    <a:pt x="9310" y="4384"/>
                  </a:cubicBezTo>
                  <a:cubicBezTo>
                    <a:pt x="9327" y="4247"/>
                    <a:pt x="9427" y="4140"/>
                    <a:pt x="9427" y="3988"/>
                  </a:cubicBezTo>
                  <a:cubicBezTo>
                    <a:pt x="9460" y="4019"/>
                    <a:pt x="9544" y="4003"/>
                    <a:pt x="9511" y="4064"/>
                  </a:cubicBezTo>
                  <a:cubicBezTo>
                    <a:pt x="9477" y="4079"/>
                    <a:pt x="9494" y="4125"/>
                    <a:pt x="9494" y="4140"/>
                  </a:cubicBezTo>
                  <a:cubicBezTo>
                    <a:pt x="9494" y="4079"/>
                    <a:pt x="9745" y="3988"/>
                    <a:pt x="9611" y="3958"/>
                  </a:cubicBezTo>
                  <a:cubicBezTo>
                    <a:pt x="9544" y="3942"/>
                    <a:pt x="9377" y="3973"/>
                    <a:pt x="9377" y="3897"/>
                  </a:cubicBezTo>
                  <a:cubicBezTo>
                    <a:pt x="9377" y="3775"/>
                    <a:pt x="9427" y="3668"/>
                    <a:pt x="9494" y="3577"/>
                  </a:cubicBezTo>
                  <a:cubicBezTo>
                    <a:pt x="9645" y="3684"/>
                    <a:pt x="9846" y="3790"/>
                    <a:pt x="9896" y="3973"/>
                  </a:cubicBezTo>
                  <a:cubicBezTo>
                    <a:pt x="9946" y="4019"/>
                    <a:pt x="10013" y="4095"/>
                    <a:pt x="10080" y="4095"/>
                  </a:cubicBezTo>
                  <a:cubicBezTo>
                    <a:pt x="10247" y="4034"/>
                    <a:pt x="10331" y="4186"/>
                    <a:pt x="10499" y="4171"/>
                  </a:cubicBezTo>
                  <a:cubicBezTo>
                    <a:pt x="10499" y="4140"/>
                    <a:pt x="10515" y="4110"/>
                    <a:pt x="10549" y="4095"/>
                  </a:cubicBezTo>
                  <a:cubicBezTo>
                    <a:pt x="10582" y="4079"/>
                    <a:pt x="10633" y="4095"/>
                    <a:pt x="10649" y="4125"/>
                  </a:cubicBezTo>
                  <a:cubicBezTo>
                    <a:pt x="10666" y="4201"/>
                    <a:pt x="10616" y="4247"/>
                    <a:pt x="10582" y="4293"/>
                  </a:cubicBezTo>
                  <a:cubicBezTo>
                    <a:pt x="10532" y="4323"/>
                    <a:pt x="10448" y="4338"/>
                    <a:pt x="10381" y="4353"/>
                  </a:cubicBezTo>
                  <a:cubicBezTo>
                    <a:pt x="10515" y="4430"/>
                    <a:pt x="10616" y="4308"/>
                    <a:pt x="10750" y="4277"/>
                  </a:cubicBezTo>
                  <a:cubicBezTo>
                    <a:pt x="10800" y="4262"/>
                    <a:pt x="10867" y="4293"/>
                    <a:pt x="10900" y="4338"/>
                  </a:cubicBezTo>
                  <a:cubicBezTo>
                    <a:pt x="10951" y="4612"/>
                    <a:pt x="10817" y="5023"/>
                    <a:pt x="11202" y="5160"/>
                  </a:cubicBezTo>
                  <a:cubicBezTo>
                    <a:pt x="11252" y="5175"/>
                    <a:pt x="11319" y="5191"/>
                    <a:pt x="11369" y="5206"/>
                  </a:cubicBezTo>
                  <a:moveTo>
                    <a:pt x="9142" y="11675"/>
                  </a:moveTo>
                  <a:cubicBezTo>
                    <a:pt x="9444" y="12117"/>
                    <a:pt x="9460" y="12132"/>
                    <a:pt x="9628" y="12391"/>
                  </a:cubicBezTo>
                  <a:cubicBezTo>
                    <a:pt x="9795" y="12634"/>
                    <a:pt x="10465" y="13578"/>
                    <a:pt x="10582" y="13761"/>
                  </a:cubicBezTo>
                  <a:cubicBezTo>
                    <a:pt x="10716" y="13959"/>
                    <a:pt x="11403" y="15024"/>
                    <a:pt x="11855" y="15222"/>
                  </a:cubicBezTo>
                  <a:cubicBezTo>
                    <a:pt x="11503" y="15572"/>
                    <a:pt x="11671" y="15983"/>
                    <a:pt x="11101" y="16074"/>
                  </a:cubicBezTo>
                  <a:cubicBezTo>
                    <a:pt x="10783" y="16120"/>
                    <a:pt x="9862" y="16379"/>
                    <a:pt x="9544" y="15892"/>
                  </a:cubicBezTo>
                  <a:cubicBezTo>
                    <a:pt x="9226" y="15405"/>
                    <a:pt x="9092" y="14644"/>
                    <a:pt x="9176" y="14035"/>
                  </a:cubicBezTo>
                  <a:cubicBezTo>
                    <a:pt x="9578" y="14598"/>
                    <a:pt x="9879" y="14841"/>
                    <a:pt x="10097" y="14963"/>
                  </a:cubicBezTo>
                  <a:cubicBezTo>
                    <a:pt x="9360" y="14217"/>
                    <a:pt x="9444" y="14065"/>
                    <a:pt x="9092" y="13669"/>
                  </a:cubicBezTo>
                  <a:cubicBezTo>
                    <a:pt x="8958" y="13502"/>
                    <a:pt x="8925" y="13243"/>
                    <a:pt x="8908" y="13045"/>
                  </a:cubicBezTo>
                  <a:cubicBezTo>
                    <a:pt x="8874" y="12695"/>
                    <a:pt x="8891" y="12360"/>
                    <a:pt x="8874" y="12025"/>
                  </a:cubicBezTo>
                  <a:cubicBezTo>
                    <a:pt x="8858" y="11843"/>
                    <a:pt x="8874" y="11645"/>
                    <a:pt x="8807" y="11462"/>
                  </a:cubicBezTo>
                  <a:cubicBezTo>
                    <a:pt x="8774" y="11401"/>
                    <a:pt x="8724" y="11203"/>
                    <a:pt x="8707" y="11127"/>
                  </a:cubicBezTo>
                  <a:cubicBezTo>
                    <a:pt x="8690" y="11051"/>
                    <a:pt x="8690" y="10960"/>
                    <a:pt x="8690" y="10960"/>
                  </a:cubicBezTo>
                  <a:cubicBezTo>
                    <a:pt x="8690" y="10960"/>
                    <a:pt x="8841" y="11249"/>
                    <a:pt x="9142" y="11675"/>
                  </a:cubicBezTo>
                  <a:moveTo>
                    <a:pt x="9008" y="6469"/>
                  </a:moveTo>
                  <a:cubicBezTo>
                    <a:pt x="8941" y="6530"/>
                    <a:pt x="8908" y="6576"/>
                    <a:pt x="8858" y="6652"/>
                  </a:cubicBezTo>
                  <a:cubicBezTo>
                    <a:pt x="8791" y="6835"/>
                    <a:pt x="8858" y="7109"/>
                    <a:pt x="9075" y="7246"/>
                  </a:cubicBezTo>
                  <a:cubicBezTo>
                    <a:pt x="9209" y="7337"/>
                    <a:pt x="9260" y="7352"/>
                    <a:pt x="9377" y="7383"/>
                  </a:cubicBezTo>
                  <a:cubicBezTo>
                    <a:pt x="9092" y="7459"/>
                    <a:pt x="8791" y="7809"/>
                    <a:pt x="8791" y="8007"/>
                  </a:cubicBezTo>
                  <a:cubicBezTo>
                    <a:pt x="8690" y="7915"/>
                    <a:pt x="8657" y="7733"/>
                    <a:pt x="8690" y="7581"/>
                  </a:cubicBezTo>
                  <a:cubicBezTo>
                    <a:pt x="8607" y="7672"/>
                    <a:pt x="8439" y="7733"/>
                    <a:pt x="8339" y="7748"/>
                  </a:cubicBezTo>
                  <a:cubicBezTo>
                    <a:pt x="8305" y="7672"/>
                    <a:pt x="8322" y="7459"/>
                    <a:pt x="8422" y="7352"/>
                  </a:cubicBezTo>
                  <a:cubicBezTo>
                    <a:pt x="8389" y="7291"/>
                    <a:pt x="8154" y="7322"/>
                    <a:pt x="8037" y="7398"/>
                  </a:cubicBezTo>
                  <a:cubicBezTo>
                    <a:pt x="8020" y="7261"/>
                    <a:pt x="8071" y="7170"/>
                    <a:pt x="8205" y="7078"/>
                  </a:cubicBezTo>
                  <a:cubicBezTo>
                    <a:pt x="8171" y="7002"/>
                    <a:pt x="8087" y="7063"/>
                    <a:pt x="7887" y="7078"/>
                  </a:cubicBezTo>
                  <a:cubicBezTo>
                    <a:pt x="8020" y="7033"/>
                    <a:pt x="8205" y="6941"/>
                    <a:pt x="8406" y="6819"/>
                  </a:cubicBezTo>
                  <a:cubicBezTo>
                    <a:pt x="8757" y="6622"/>
                    <a:pt x="9008" y="6469"/>
                    <a:pt x="9008" y="6469"/>
                  </a:cubicBezTo>
                  <a:moveTo>
                    <a:pt x="13663" y="6545"/>
                  </a:moveTo>
                  <a:cubicBezTo>
                    <a:pt x="13914" y="6576"/>
                    <a:pt x="14266" y="6515"/>
                    <a:pt x="14383" y="6485"/>
                  </a:cubicBezTo>
                  <a:cubicBezTo>
                    <a:pt x="14450" y="6576"/>
                    <a:pt x="14333" y="6728"/>
                    <a:pt x="14233" y="6698"/>
                  </a:cubicBezTo>
                  <a:cubicBezTo>
                    <a:pt x="14266" y="6835"/>
                    <a:pt x="14400" y="7002"/>
                    <a:pt x="14383" y="7154"/>
                  </a:cubicBezTo>
                  <a:cubicBezTo>
                    <a:pt x="14249" y="7109"/>
                    <a:pt x="13881" y="6972"/>
                    <a:pt x="13881" y="6972"/>
                  </a:cubicBezTo>
                  <a:cubicBezTo>
                    <a:pt x="13981" y="7109"/>
                    <a:pt x="14099" y="7352"/>
                    <a:pt x="14065" y="7520"/>
                  </a:cubicBezTo>
                  <a:cubicBezTo>
                    <a:pt x="13914" y="7428"/>
                    <a:pt x="13596" y="7413"/>
                    <a:pt x="13462" y="7322"/>
                  </a:cubicBezTo>
                  <a:cubicBezTo>
                    <a:pt x="13529" y="7535"/>
                    <a:pt x="13680" y="7839"/>
                    <a:pt x="13479" y="8037"/>
                  </a:cubicBezTo>
                  <a:cubicBezTo>
                    <a:pt x="13295" y="7915"/>
                    <a:pt x="13194" y="7718"/>
                    <a:pt x="13044" y="7581"/>
                  </a:cubicBezTo>
                  <a:cubicBezTo>
                    <a:pt x="13077" y="7778"/>
                    <a:pt x="13127" y="8083"/>
                    <a:pt x="12977" y="8266"/>
                  </a:cubicBezTo>
                  <a:cubicBezTo>
                    <a:pt x="12876" y="8159"/>
                    <a:pt x="12474" y="8007"/>
                    <a:pt x="12474" y="7885"/>
                  </a:cubicBezTo>
                  <a:cubicBezTo>
                    <a:pt x="12441" y="7870"/>
                    <a:pt x="12324" y="8281"/>
                    <a:pt x="12190" y="8357"/>
                  </a:cubicBezTo>
                  <a:cubicBezTo>
                    <a:pt x="12056" y="8189"/>
                    <a:pt x="11939" y="7931"/>
                    <a:pt x="11754" y="7778"/>
                  </a:cubicBezTo>
                  <a:cubicBezTo>
                    <a:pt x="11805" y="7733"/>
                    <a:pt x="11872" y="7763"/>
                    <a:pt x="11838" y="7672"/>
                  </a:cubicBezTo>
                  <a:cubicBezTo>
                    <a:pt x="11788" y="7550"/>
                    <a:pt x="11587" y="7474"/>
                    <a:pt x="11369" y="7398"/>
                  </a:cubicBezTo>
                  <a:cubicBezTo>
                    <a:pt x="11403" y="7337"/>
                    <a:pt x="11436" y="7307"/>
                    <a:pt x="11503" y="7215"/>
                  </a:cubicBezTo>
                  <a:cubicBezTo>
                    <a:pt x="11671" y="6987"/>
                    <a:pt x="11788" y="6774"/>
                    <a:pt x="11821" y="6667"/>
                  </a:cubicBezTo>
                  <a:cubicBezTo>
                    <a:pt x="11888" y="6485"/>
                    <a:pt x="11922" y="6439"/>
                    <a:pt x="11939" y="6302"/>
                  </a:cubicBezTo>
                  <a:cubicBezTo>
                    <a:pt x="12156" y="6332"/>
                    <a:pt x="12307" y="6363"/>
                    <a:pt x="12592" y="6393"/>
                  </a:cubicBezTo>
                  <a:cubicBezTo>
                    <a:pt x="12860" y="6424"/>
                    <a:pt x="13278" y="6500"/>
                    <a:pt x="13663" y="6545"/>
                  </a:cubicBezTo>
                  <a:moveTo>
                    <a:pt x="18151" y="5830"/>
                  </a:moveTo>
                  <a:cubicBezTo>
                    <a:pt x="18167" y="5906"/>
                    <a:pt x="17983" y="6089"/>
                    <a:pt x="17766" y="6134"/>
                  </a:cubicBezTo>
                  <a:cubicBezTo>
                    <a:pt x="17498" y="6195"/>
                    <a:pt x="17280" y="6150"/>
                    <a:pt x="17096" y="6058"/>
                  </a:cubicBezTo>
                  <a:cubicBezTo>
                    <a:pt x="17113" y="6226"/>
                    <a:pt x="17431" y="6302"/>
                    <a:pt x="17665" y="6256"/>
                  </a:cubicBezTo>
                  <a:cubicBezTo>
                    <a:pt x="17531" y="6424"/>
                    <a:pt x="17129" y="6530"/>
                    <a:pt x="16845" y="6515"/>
                  </a:cubicBezTo>
                  <a:cubicBezTo>
                    <a:pt x="16527" y="6515"/>
                    <a:pt x="16326" y="6424"/>
                    <a:pt x="16041" y="6271"/>
                  </a:cubicBezTo>
                  <a:cubicBezTo>
                    <a:pt x="16007" y="6439"/>
                    <a:pt x="16359" y="6591"/>
                    <a:pt x="16627" y="6606"/>
                  </a:cubicBezTo>
                  <a:cubicBezTo>
                    <a:pt x="16125" y="6850"/>
                    <a:pt x="15555" y="6667"/>
                    <a:pt x="15488" y="6652"/>
                  </a:cubicBezTo>
                  <a:cubicBezTo>
                    <a:pt x="15354" y="6622"/>
                    <a:pt x="15153" y="6545"/>
                    <a:pt x="15036" y="6439"/>
                  </a:cubicBezTo>
                  <a:cubicBezTo>
                    <a:pt x="15036" y="6576"/>
                    <a:pt x="15237" y="6682"/>
                    <a:pt x="15405" y="6713"/>
                  </a:cubicBezTo>
                  <a:cubicBezTo>
                    <a:pt x="15070" y="6865"/>
                    <a:pt x="14651" y="6698"/>
                    <a:pt x="14500" y="6454"/>
                  </a:cubicBezTo>
                  <a:cubicBezTo>
                    <a:pt x="15036" y="6317"/>
                    <a:pt x="15438" y="6180"/>
                    <a:pt x="15991" y="6058"/>
                  </a:cubicBezTo>
                  <a:cubicBezTo>
                    <a:pt x="16527" y="6134"/>
                    <a:pt x="17029" y="5937"/>
                    <a:pt x="17230" y="5723"/>
                  </a:cubicBezTo>
                  <a:cubicBezTo>
                    <a:pt x="17297" y="5647"/>
                    <a:pt x="17364" y="5541"/>
                    <a:pt x="17364" y="5510"/>
                  </a:cubicBezTo>
                  <a:cubicBezTo>
                    <a:pt x="17414" y="5495"/>
                    <a:pt x="17481" y="5510"/>
                    <a:pt x="17531" y="5526"/>
                  </a:cubicBezTo>
                  <a:cubicBezTo>
                    <a:pt x="17581" y="5541"/>
                    <a:pt x="18100" y="5647"/>
                    <a:pt x="18151" y="5830"/>
                  </a:cubicBezTo>
                  <a:moveTo>
                    <a:pt x="5124" y="5754"/>
                  </a:moveTo>
                  <a:cubicBezTo>
                    <a:pt x="5191" y="5708"/>
                    <a:pt x="5375" y="5663"/>
                    <a:pt x="5542" y="5693"/>
                  </a:cubicBezTo>
                  <a:cubicBezTo>
                    <a:pt x="5727" y="5708"/>
                    <a:pt x="6045" y="5784"/>
                    <a:pt x="6279" y="5937"/>
                  </a:cubicBezTo>
                  <a:cubicBezTo>
                    <a:pt x="6765" y="6089"/>
                    <a:pt x="7150" y="6393"/>
                    <a:pt x="7635" y="6530"/>
                  </a:cubicBezTo>
                  <a:cubicBezTo>
                    <a:pt x="7652" y="6485"/>
                    <a:pt x="7602" y="6454"/>
                    <a:pt x="7568" y="6424"/>
                  </a:cubicBezTo>
                  <a:cubicBezTo>
                    <a:pt x="7870" y="6211"/>
                    <a:pt x="8188" y="6028"/>
                    <a:pt x="8540" y="5891"/>
                  </a:cubicBezTo>
                  <a:cubicBezTo>
                    <a:pt x="8757" y="5663"/>
                    <a:pt x="9042" y="5419"/>
                    <a:pt x="9410" y="5465"/>
                  </a:cubicBezTo>
                  <a:cubicBezTo>
                    <a:pt x="9494" y="5465"/>
                    <a:pt x="9494" y="5465"/>
                    <a:pt x="9494" y="5465"/>
                  </a:cubicBezTo>
                  <a:cubicBezTo>
                    <a:pt x="9494" y="5465"/>
                    <a:pt x="9494" y="5541"/>
                    <a:pt x="9494" y="5571"/>
                  </a:cubicBezTo>
                  <a:cubicBezTo>
                    <a:pt x="9477" y="5739"/>
                    <a:pt x="9377" y="5906"/>
                    <a:pt x="9276" y="6134"/>
                  </a:cubicBezTo>
                  <a:cubicBezTo>
                    <a:pt x="9276" y="6134"/>
                    <a:pt x="8975" y="6241"/>
                    <a:pt x="8841" y="6317"/>
                  </a:cubicBezTo>
                  <a:cubicBezTo>
                    <a:pt x="8724" y="6378"/>
                    <a:pt x="7686" y="6941"/>
                    <a:pt x="7686" y="6941"/>
                  </a:cubicBezTo>
                  <a:cubicBezTo>
                    <a:pt x="7384" y="7154"/>
                    <a:pt x="7250" y="6911"/>
                    <a:pt x="6949" y="6728"/>
                  </a:cubicBezTo>
                  <a:cubicBezTo>
                    <a:pt x="6580" y="6561"/>
                    <a:pt x="6229" y="6393"/>
                    <a:pt x="5911" y="6134"/>
                  </a:cubicBezTo>
                  <a:cubicBezTo>
                    <a:pt x="5911" y="6089"/>
                    <a:pt x="6011" y="6119"/>
                    <a:pt x="5961" y="6074"/>
                  </a:cubicBezTo>
                  <a:cubicBezTo>
                    <a:pt x="5793" y="6089"/>
                    <a:pt x="5660" y="6150"/>
                    <a:pt x="5509" y="6180"/>
                  </a:cubicBezTo>
                  <a:cubicBezTo>
                    <a:pt x="5442" y="6211"/>
                    <a:pt x="5274" y="6256"/>
                    <a:pt x="5224" y="6165"/>
                  </a:cubicBezTo>
                  <a:cubicBezTo>
                    <a:pt x="5308" y="6150"/>
                    <a:pt x="5308" y="6150"/>
                    <a:pt x="5308" y="6150"/>
                  </a:cubicBezTo>
                  <a:cubicBezTo>
                    <a:pt x="5392" y="6089"/>
                    <a:pt x="5425" y="5982"/>
                    <a:pt x="5593" y="5937"/>
                  </a:cubicBezTo>
                  <a:cubicBezTo>
                    <a:pt x="5475" y="5845"/>
                    <a:pt x="5258" y="5800"/>
                    <a:pt x="5090" y="5800"/>
                  </a:cubicBezTo>
                  <a:lnTo>
                    <a:pt x="5124" y="5754"/>
                  </a:lnTo>
                  <a:close/>
                  <a:moveTo>
                    <a:pt x="16727" y="5175"/>
                  </a:moveTo>
                  <a:cubicBezTo>
                    <a:pt x="16711" y="5343"/>
                    <a:pt x="16510" y="5373"/>
                    <a:pt x="16426" y="5510"/>
                  </a:cubicBezTo>
                  <a:cubicBezTo>
                    <a:pt x="16326" y="5586"/>
                    <a:pt x="16326" y="5586"/>
                    <a:pt x="16326" y="5586"/>
                  </a:cubicBezTo>
                  <a:cubicBezTo>
                    <a:pt x="16409" y="5571"/>
                    <a:pt x="16510" y="5526"/>
                    <a:pt x="16577" y="5449"/>
                  </a:cubicBezTo>
                  <a:cubicBezTo>
                    <a:pt x="16727" y="5419"/>
                    <a:pt x="17196" y="5328"/>
                    <a:pt x="17213" y="5404"/>
                  </a:cubicBezTo>
                  <a:cubicBezTo>
                    <a:pt x="17230" y="5495"/>
                    <a:pt x="17196" y="5571"/>
                    <a:pt x="17046" y="5663"/>
                  </a:cubicBezTo>
                  <a:cubicBezTo>
                    <a:pt x="16912" y="5754"/>
                    <a:pt x="16409" y="5937"/>
                    <a:pt x="16058" y="5891"/>
                  </a:cubicBezTo>
                  <a:cubicBezTo>
                    <a:pt x="15857" y="5876"/>
                    <a:pt x="15656" y="5937"/>
                    <a:pt x="15472" y="5967"/>
                  </a:cubicBezTo>
                  <a:cubicBezTo>
                    <a:pt x="14484" y="6241"/>
                    <a:pt x="14484" y="6241"/>
                    <a:pt x="14484" y="6241"/>
                  </a:cubicBezTo>
                  <a:cubicBezTo>
                    <a:pt x="14149" y="6317"/>
                    <a:pt x="13747" y="6363"/>
                    <a:pt x="13379" y="6271"/>
                  </a:cubicBezTo>
                  <a:cubicBezTo>
                    <a:pt x="12826" y="6180"/>
                    <a:pt x="12290" y="6058"/>
                    <a:pt x="11721" y="6089"/>
                  </a:cubicBezTo>
                  <a:cubicBezTo>
                    <a:pt x="11654" y="6089"/>
                    <a:pt x="11570" y="6134"/>
                    <a:pt x="11520" y="6211"/>
                  </a:cubicBezTo>
                  <a:cubicBezTo>
                    <a:pt x="11587" y="6195"/>
                    <a:pt x="11671" y="6165"/>
                    <a:pt x="11738" y="6211"/>
                  </a:cubicBezTo>
                  <a:cubicBezTo>
                    <a:pt x="11721" y="6271"/>
                    <a:pt x="11721" y="6652"/>
                    <a:pt x="11553" y="6789"/>
                  </a:cubicBezTo>
                  <a:cubicBezTo>
                    <a:pt x="11520" y="6743"/>
                    <a:pt x="11503" y="6682"/>
                    <a:pt x="11470" y="6622"/>
                  </a:cubicBezTo>
                  <a:cubicBezTo>
                    <a:pt x="11453" y="6561"/>
                    <a:pt x="11219" y="5602"/>
                    <a:pt x="11671" y="5312"/>
                  </a:cubicBezTo>
                  <a:cubicBezTo>
                    <a:pt x="11939" y="5236"/>
                    <a:pt x="12307" y="5373"/>
                    <a:pt x="12391" y="5419"/>
                  </a:cubicBezTo>
                  <a:cubicBezTo>
                    <a:pt x="12742" y="5602"/>
                    <a:pt x="13345" y="5693"/>
                    <a:pt x="13814" y="5860"/>
                  </a:cubicBezTo>
                  <a:cubicBezTo>
                    <a:pt x="14015" y="5830"/>
                    <a:pt x="14216" y="5769"/>
                    <a:pt x="14417" y="5754"/>
                  </a:cubicBezTo>
                  <a:cubicBezTo>
                    <a:pt x="15823" y="5586"/>
                    <a:pt x="15823" y="5586"/>
                    <a:pt x="15823" y="5586"/>
                  </a:cubicBezTo>
                  <a:cubicBezTo>
                    <a:pt x="16074" y="5617"/>
                    <a:pt x="16108" y="5328"/>
                    <a:pt x="16326" y="5312"/>
                  </a:cubicBezTo>
                  <a:cubicBezTo>
                    <a:pt x="16476" y="5312"/>
                    <a:pt x="16560" y="5221"/>
                    <a:pt x="16677" y="5160"/>
                  </a:cubicBezTo>
                  <a:cubicBezTo>
                    <a:pt x="16694" y="5145"/>
                    <a:pt x="16727" y="5145"/>
                    <a:pt x="16727" y="5175"/>
                  </a:cubicBezTo>
                  <a:moveTo>
                    <a:pt x="2394" y="1964"/>
                  </a:moveTo>
                  <a:cubicBezTo>
                    <a:pt x="3617" y="518"/>
                    <a:pt x="3617" y="518"/>
                    <a:pt x="3617" y="518"/>
                  </a:cubicBezTo>
                  <a:cubicBezTo>
                    <a:pt x="4052" y="1081"/>
                    <a:pt x="4755" y="1111"/>
                    <a:pt x="5459" y="1142"/>
                  </a:cubicBezTo>
                  <a:cubicBezTo>
                    <a:pt x="5927" y="1096"/>
                    <a:pt x="5927" y="1096"/>
                    <a:pt x="5927" y="1096"/>
                  </a:cubicBezTo>
                  <a:cubicBezTo>
                    <a:pt x="7920" y="807"/>
                    <a:pt x="7920" y="807"/>
                    <a:pt x="7920" y="807"/>
                  </a:cubicBezTo>
                  <a:cubicBezTo>
                    <a:pt x="9276" y="670"/>
                    <a:pt x="9276" y="670"/>
                    <a:pt x="9276" y="670"/>
                  </a:cubicBezTo>
                  <a:cubicBezTo>
                    <a:pt x="10566" y="533"/>
                    <a:pt x="11872" y="715"/>
                    <a:pt x="13094" y="868"/>
                  </a:cubicBezTo>
                  <a:cubicBezTo>
                    <a:pt x="14886" y="1142"/>
                    <a:pt x="14886" y="1142"/>
                    <a:pt x="14886" y="1142"/>
                  </a:cubicBezTo>
                  <a:cubicBezTo>
                    <a:pt x="15639" y="1187"/>
                    <a:pt x="16443" y="1172"/>
                    <a:pt x="16945" y="655"/>
                  </a:cubicBezTo>
                  <a:cubicBezTo>
                    <a:pt x="17046" y="563"/>
                    <a:pt x="17046" y="563"/>
                    <a:pt x="17046" y="563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84" y="1918"/>
                    <a:pt x="18184" y="1918"/>
                    <a:pt x="18184" y="1918"/>
                  </a:cubicBezTo>
                  <a:cubicBezTo>
                    <a:pt x="18151" y="1933"/>
                    <a:pt x="18117" y="1948"/>
                    <a:pt x="18067" y="1964"/>
                  </a:cubicBezTo>
                  <a:cubicBezTo>
                    <a:pt x="17933" y="2009"/>
                    <a:pt x="17766" y="2055"/>
                    <a:pt x="17615" y="2116"/>
                  </a:cubicBezTo>
                  <a:cubicBezTo>
                    <a:pt x="17581" y="2116"/>
                    <a:pt x="17565" y="2131"/>
                    <a:pt x="17548" y="2131"/>
                  </a:cubicBezTo>
                  <a:cubicBezTo>
                    <a:pt x="17531" y="2131"/>
                    <a:pt x="17531" y="2131"/>
                    <a:pt x="17531" y="2131"/>
                  </a:cubicBezTo>
                  <a:cubicBezTo>
                    <a:pt x="16945" y="1446"/>
                    <a:pt x="16945" y="1446"/>
                    <a:pt x="16945" y="1446"/>
                  </a:cubicBezTo>
                  <a:cubicBezTo>
                    <a:pt x="16359" y="1751"/>
                    <a:pt x="15606" y="1796"/>
                    <a:pt x="14886" y="1751"/>
                  </a:cubicBezTo>
                  <a:cubicBezTo>
                    <a:pt x="13847" y="1598"/>
                    <a:pt x="13847" y="1598"/>
                    <a:pt x="13847" y="1598"/>
                  </a:cubicBezTo>
                  <a:cubicBezTo>
                    <a:pt x="12558" y="1416"/>
                    <a:pt x="12558" y="1416"/>
                    <a:pt x="12558" y="1416"/>
                  </a:cubicBezTo>
                  <a:cubicBezTo>
                    <a:pt x="11202" y="1263"/>
                    <a:pt x="11202" y="1263"/>
                    <a:pt x="11202" y="1263"/>
                  </a:cubicBezTo>
                  <a:cubicBezTo>
                    <a:pt x="10381" y="1203"/>
                    <a:pt x="9544" y="1233"/>
                    <a:pt x="8740" y="1324"/>
                  </a:cubicBezTo>
                  <a:cubicBezTo>
                    <a:pt x="7602" y="1461"/>
                    <a:pt x="7602" y="1461"/>
                    <a:pt x="7602" y="1461"/>
                  </a:cubicBezTo>
                  <a:cubicBezTo>
                    <a:pt x="5710" y="1720"/>
                    <a:pt x="5710" y="1720"/>
                    <a:pt x="5710" y="1720"/>
                  </a:cubicBezTo>
                  <a:cubicBezTo>
                    <a:pt x="4990" y="1781"/>
                    <a:pt x="4287" y="1705"/>
                    <a:pt x="3700" y="1400"/>
                  </a:cubicBezTo>
                  <a:cubicBezTo>
                    <a:pt x="3114" y="2101"/>
                    <a:pt x="3114" y="2101"/>
                    <a:pt x="3114" y="2101"/>
                  </a:cubicBezTo>
                  <a:cubicBezTo>
                    <a:pt x="3031" y="2085"/>
                    <a:pt x="2964" y="2070"/>
                    <a:pt x="2880" y="2055"/>
                  </a:cubicBezTo>
                  <a:cubicBezTo>
                    <a:pt x="2696" y="2025"/>
                    <a:pt x="2545" y="1994"/>
                    <a:pt x="2394" y="1964"/>
                  </a:cubicBezTo>
                  <a:moveTo>
                    <a:pt x="20997" y="1827"/>
                  </a:moveTo>
                  <a:cubicBezTo>
                    <a:pt x="21081" y="1690"/>
                    <a:pt x="21181" y="1537"/>
                    <a:pt x="21265" y="1340"/>
                  </a:cubicBezTo>
                  <a:cubicBezTo>
                    <a:pt x="21449" y="959"/>
                    <a:pt x="21449" y="959"/>
                    <a:pt x="21449" y="959"/>
                  </a:cubicBezTo>
                  <a:cubicBezTo>
                    <a:pt x="20997" y="1035"/>
                    <a:pt x="20997" y="1035"/>
                    <a:pt x="20997" y="1035"/>
                  </a:cubicBezTo>
                  <a:cubicBezTo>
                    <a:pt x="20646" y="1111"/>
                    <a:pt x="20227" y="1218"/>
                    <a:pt x="19708" y="1400"/>
                  </a:cubicBezTo>
                  <a:cubicBezTo>
                    <a:pt x="19624" y="1416"/>
                    <a:pt x="19540" y="1446"/>
                    <a:pt x="19423" y="1492"/>
                  </a:cubicBezTo>
                  <a:cubicBezTo>
                    <a:pt x="19072" y="1598"/>
                    <a:pt x="18737" y="1720"/>
                    <a:pt x="18486" y="1796"/>
                  </a:cubicBezTo>
                  <a:cubicBezTo>
                    <a:pt x="17046" y="76"/>
                    <a:pt x="17046" y="76"/>
                    <a:pt x="17046" y="76"/>
                  </a:cubicBezTo>
                  <a:cubicBezTo>
                    <a:pt x="16828" y="335"/>
                    <a:pt x="16828" y="335"/>
                    <a:pt x="16828" y="335"/>
                  </a:cubicBezTo>
                  <a:cubicBezTo>
                    <a:pt x="16778" y="396"/>
                    <a:pt x="16727" y="457"/>
                    <a:pt x="16660" y="502"/>
                  </a:cubicBezTo>
                  <a:cubicBezTo>
                    <a:pt x="16376" y="746"/>
                    <a:pt x="15991" y="852"/>
                    <a:pt x="15421" y="852"/>
                  </a:cubicBezTo>
                  <a:cubicBezTo>
                    <a:pt x="15187" y="852"/>
                    <a:pt x="14969" y="837"/>
                    <a:pt x="14785" y="822"/>
                  </a:cubicBezTo>
                  <a:cubicBezTo>
                    <a:pt x="13462" y="624"/>
                    <a:pt x="13462" y="624"/>
                    <a:pt x="13462" y="624"/>
                  </a:cubicBezTo>
                  <a:cubicBezTo>
                    <a:pt x="13446" y="624"/>
                    <a:pt x="12374" y="472"/>
                    <a:pt x="12374" y="472"/>
                  </a:cubicBezTo>
                  <a:cubicBezTo>
                    <a:pt x="11620" y="381"/>
                    <a:pt x="10900" y="335"/>
                    <a:pt x="10231" y="335"/>
                  </a:cubicBezTo>
                  <a:cubicBezTo>
                    <a:pt x="9862" y="335"/>
                    <a:pt x="9511" y="350"/>
                    <a:pt x="9176" y="381"/>
                  </a:cubicBezTo>
                  <a:cubicBezTo>
                    <a:pt x="9176" y="381"/>
                    <a:pt x="9176" y="381"/>
                    <a:pt x="9176" y="381"/>
                  </a:cubicBezTo>
                  <a:cubicBezTo>
                    <a:pt x="9142" y="381"/>
                    <a:pt x="8975" y="396"/>
                    <a:pt x="7903" y="518"/>
                  </a:cubicBezTo>
                  <a:cubicBezTo>
                    <a:pt x="7887" y="518"/>
                    <a:pt x="6380" y="731"/>
                    <a:pt x="6380" y="731"/>
                  </a:cubicBezTo>
                  <a:cubicBezTo>
                    <a:pt x="5911" y="807"/>
                    <a:pt x="5559" y="837"/>
                    <a:pt x="5258" y="837"/>
                  </a:cubicBezTo>
                  <a:cubicBezTo>
                    <a:pt x="4521" y="837"/>
                    <a:pt x="4035" y="639"/>
                    <a:pt x="3767" y="228"/>
                  </a:cubicBezTo>
                  <a:cubicBezTo>
                    <a:pt x="3633" y="0"/>
                    <a:pt x="3633" y="0"/>
                    <a:pt x="3633" y="0"/>
                  </a:cubicBezTo>
                  <a:cubicBezTo>
                    <a:pt x="2060" y="1872"/>
                    <a:pt x="2060" y="1872"/>
                    <a:pt x="2060" y="1872"/>
                  </a:cubicBezTo>
                  <a:cubicBezTo>
                    <a:pt x="1926" y="1842"/>
                    <a:pt x="1775" y="1796"/>
                    <a:pt x="1641" y="1751"/>
                  </a:cubicBezTo>
                  <a:cubicBezTo>
                    <a:pt x="1289" y="1644"/>
                    <a:pt x="1289" y="1644"/>
                    <a:pt x="1289" y="1644"/>
                  </a:cubicBezTo>
                  <a:cubicBezTo>
                    <a:pt x="1323" y="1979"/>
                    <a:pt x="1323" y="1979"/>
                    <a:pt x="1323" y="1979"/>
                  </a:cubicBezTo>
                  <a:cubicBezTo>
                    <a:pt x="1340" y="2162"/>
                    <a:pt x="1423" y="2329"/>
                    <a:pt x="1540" y="2481"/>
                  </a:cubicBezTo>
                  <a:cubicBezTo>
                    <a:pt x="0" y="4308"/>
                    <a:pt x="0" y="4308"/>
                    <a:pt x="0" y="4308"/>
                  </a:cubicBezTo>
                  <a:cubicBezTo>
                    <a:pt x="167" y="4445"/>
                    <a:pt x="167" y="4445"/>
                    <a:pt x="167" y="4445"/>
                  </a:cubicBezTo>
                  <a:cubicBezTo>
                    <a:pt x="167" y="4460"/>
                    <a:pt x="167" y="4460"/>
                    <a:pt x="167" y="4460"/>
                  </a:cubicBezTo>
                  <a:cubicBezTo>
                    <a:pt x="854" y="4917"/>
                    <a:pt x="1155" y="5617"/>
                    <a:pt x="1155" y="6713"/>
                  </a:cubicBezTo>
                  <a:cubicBezTo>
                    <a:pt x="1155" y="7033"/>
                    <a:pt x="1139" y="7352"/>
                    <a:pt x="1122" y="7596"/>
                  </a:cubicBezTo>
                  <a:cubicBezTo>
                    <a:pt x="1122" y="7596"/>
                    <a:pt x="1122" y="7596"/>
                    <a:pt x="1122" y="7596"/>
                  </a:cubicBezTo>
                  <a:cubicBezTo>
                    <a:pt x="1105" y="7626"/>
                    <a:pt x="1088" y="7718"/>
                    <a:pt x="1072" y="7885"/>
                  </a:cubicBezTo>
                  <a:cubicBezTo>
                    <a:pt x="753" y="9544"/>
                    <a:pt x="753" y="9544"/>
                    <a:pt x="753" y="9544"/>
                  </a:cubicBezTo>
                  <a:cubicBezTo>
                    <a:pt x="753" y="9559"/>
                    <a:pt x="653" y="10244"/>
                    <a:pt x="603" y="10595"/>
                  </a:cubicBezTo>
                  <a:cubicBezTo>
                    <a:pt x="536" y="11127"/>
                    <a:pt x="502" y="11645"/>
                    <a:pt x="502" y="12132"/>
                  </a:cubicBezTo>
                  <a:cubicBezTo>
                    <a:pt x="502" y="12269"/>
                    <a:pt x="502" y="12406"/>
                    <a:pt x="519" y="12543"/>
                  </a:cubicBezTo>
                  <a:cubicBezTo>
                    <a:pt x="603" y="15846"/>
                    <a:pt x="2780" y="18479"/>
                    <a:pt x="6329" y="19591"/>
                  </a:cubicBezTo>
                  <a:cubicBezTo>
                    <a:pt x="6329" y="19591"/>
                    <a:pt x="6329" y="19591"/>
                    <a:pt x="6329" y="19591"/>
                  </a:cubicBezTo>
                  <a:cubicBezTo>
                    <a:pt x="6363" y="19606"/>
                    <a:pt x="6413" y="19621"/>
                    <a:pt x="6480" y="19636"/>
                  </a:cubicBezTo>
                  <a:cubicBezTo>
                    <a:pt x="6480" y="19636"/>
                    <a:pt x="7033" y="19834"/>
                    <a:pt x="7033" y="19834"/>
                  </a:cubicBezTo>
                  <a:cubicBezTo>
                    <a:pt x="7116" y="19865"/>
                    <a:pt x="7116" y="19865"/>
                    <a:pt x="7116" y="19865"/>
                  </a:cubicBezTo>
                  <a:cubicBezTo>
                    <a:pt x="8171" y="20260"/>
                    <a:pt x="9243" y="20687"/>
                    <a:pt x="10113" y="21478"/>
                  </a:cubicBezTo>
                  <a:cubicBezTo>
                    <a:pt x="10247" y="21600"/>
                    <a:pt x="10247" y="21600"/>
                    <a:pt x="10247" y="21600"/>
                  </a:cubicBezTo>
                  <a:cubicBezTo>
                    <a:pt x="10398" y="21463"/>
                    <a:pt x="10398" y="21463"/>
                    <a:pt x="10398" y="21463"/>
                  </a:cubicBezTo>
                  <a:cubicBezTo>
                    <a:pt x="10432" y="21433"/>
                    <a:pt x="10432" y="21433"/>
                    <a:pt x="10432" y="21433"/>
                  </a:cubicBezTo>
                  <a:cubicBezTo>
                    <a:pt x="10432" y="21433"/>
                    <a:pt x="10448" y="21402"/>
                    <a:pt x="10465" y="21387"/>
                  </a:cubicBezTo>
                  <a:cubicBezTo>
                    <a:pt x="11537" y="20519"/>
                    <a:pt x="12793" y="20078"/>
                    <a:pt x="14199" y="19606"/>
                  </a:cubicBezTo>
                  <a:cubicBezTo>
                    <a:pt x="16744" y="18784"/>
                    <a:pt x="17682" y="17764"/>
                    <a:pt x="18352" y="17003"/>
                  </a:cubicBezTo>
                  <a:cubicBezTo>
                    <a:pt x="18368" y="16973"/>
                    <a:pt x="18368" y="16973"/>
                    <a:pt x="18368" y="16973"/>
                  </a:cubicBezTo>
                  <a:cubicBezTo>
                    <a:pt x="19423" y="15861"/>
                    <a:pt x="20076" y="14080"/>
                    <a:pt x="20076" y="12315"/>
                  </a:cubicBezTo>
                  <a:cubicBezTo>
                    <a:pt x="20076" y="12269"/>
                    <a:pt x="20076" y="12223"/>
                    <a:pt x="20076" y="12178"/>
                  </a:cubicBezTo>
                  <a:cubicBezTo>
                    <a:pt x="20076" y="12178"/>
                    <a:pt x="20076" y="12178"/>
                    <a:pt x="20026" y="11082"/>
                  </a:cubicBezTo>
                  <a:cubicBezTo>
                    <a:pt x="20026" y="11066"/>
                    <a:pt x="19942" y="10305"/>
                    <a:pt x="19892" y="9910"/>
                  </a:cubicBezTo>
                  <a:cubicBezTo>
                    <a:pt x="19892" y="9894"/>
                    <a:pt x="19892" y="9894"/>
                    <a:pt x="19691" y="8814"/>
                  </a:cubicBezTo>
                  <a:cubicBezTo>
                    <a:pt x="19507" y="7763"/>
                    <a:pt x="19507" y="7763"/>
                    <a:pt x="19507" y="7763"/>
                  </a:cubicBezTo>
                  <a:cubicBezTo>
                    <a:pt x="19473" y="7489"/>
                    <a:pt x="19457" y="7215"/>
                    <a:pt x="19457" y="6972"/>
                  </a:cubicBezTo>
                  <a:cubicBezTo>
                    <a:pt x="19457" y="6911"/>
                    <a:pt x="19457" y="6850"/>
                    <a:pt x="19457" y="6789"/>
                  </a:cubicBezTo>
                  <a:cubicBezTo>
                    <a:pt x="19457" y="6759"/>
                    <a:pt x="19457" y="6759"/>
                    <a:pt x="19457" y="6759"/>
                  </a:cubicBezTo>
                  <a:cubicBezTo>
                    <a:pt x="19457" y="5708"/>
                    <a:pt x="19792" y="4962"/>
                    <a:pt x="20495" y="4490"/>
                  </a:cubicBezTo>
                  <a:cubicBezTo>
                    <a:pt x="20646" y="4384"/>
                    <a:pt x="20646" y="4384"/>
                    <a:pt x="20646" y="4384"/>
                  </a:cubicBezTo>
                  <a:cubicBezTo>
                    <a:pt x="20260" y="3927"/>
                    <a:pt x="20260" y="3927"/>
                    <a:pt x="20260" y="3927"/>
                  </a:cubicBezTo>
                  <a:cubicBezTo>
                    <a:pt x="20378" y="3821"/>
                    <a:pt x="20445" y="3714"/>
                    <a:pt x="20495" y="3623"/>
                  </a:cubicBezTo>
                  <a:cubicBezTo>
                    <a:pt x="20562" y="3486"/>
                    <a:pt x="20579" y="3242"/>
                    <a:pt x="20478" y="3090"/>
                  </a:cubicBezTo>
                  <a:cubicBezTo>
                    <a:pt x="20478" y="3090"/>
                    <a:pt x="20478" y="3090"/>
                    <a:pt x="20461" y="3090"/>
                  </a:cubicBezTo>
                  <a:cubicBezTo>
                    <a:pt x="20830" y="2847"/>
                    <a:pt x="21198" y="2314"/>
                    <a:pt x="21299" y="2131"/>
                  </a:cubicBezTo>
                  <a:cubicBezTo>
                    <a:pt x="21600" y="1598"/>
                    <a:pt x="21600" y="1598"/>
                    <a:pt x="21600" y="1598"/>
                  </a:cubicBezTo>
                  <a:cubicBezTo>
                    <a:pt x="21600" y="1598"/>
                    <a:pt x="20997" y="1827"/>
                    <a:pt x="20997" y="1827"/>
                  </a:cubicBezTo>
                  <a:moveTo>
                    <a:pt x="20110" y="4216"/>
                  </a:moveTo>
                  <a:cubicBezTo>
                    <a:pt x="20110" y="4216"/>
                    <a:pt x="20110" y="4216"/>
                    <a:pt x="20110" y="4216"/>
                  </a:cubicBezTo>
                  <a:cubicBezTo>
                    <a:pt x="20110" y="4216"/>
                    <a:pt x="20110" y="4216"/>
                    <a:pt x="20110" y="4216"/>
                  </a:cubicBezTo>
                  <a:moveTo>
                    <a:pt x="20110" y="4216"/>
                  </a:moveTo>
                  <a:cubicBezTo>
                    <a:pt x="20093" y="4186"/>
                    <a:pt x="20076" y="4171"/>
                    <a:pt x="20060" y="4171"/>
                  </a:cubicBezTo>
                  <a:cubicBezTo>
                    <a:pt x="20076" y="4171"/>
                    <a:pt x="20093" y="4186"/>
                    <a:pt x="20110" y="421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Freeform 34"/>
            <p:cNvSpPr/>
            <p:nvPr/>
          </p:nvSpPr>
          <p:spPr>
            <a:xfrm>
              <a:off x="186530" y="362759"/>
              <a:ext cx="30169" cy="28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74" y="4696"/>
                  </a:moveTo>
                  <a:cubicBezTo>
                    <a:pt x="15888" y="3757"/>
                    <a:pt x="19101" y="2630"/>
                    <a:pt x="21600" y="0"/>
                  </a:cubicBezTo>
                  <a:cubicBezTo>
                    <a:pt x="21600" y="1503"/>
                    <a:pt x="21600" y="20849"/>
                    <a:pt x="21600" y="21600"/>
                  </a:cubicBezTo>
                  <a:cubicBezTo>
                    <a:pt x="14817" y="21412"/>
                    <a:pt x="7140" y="20473"/>
                    <a:pt x="1428" y="15026"/>
                  </a:cubicBezTo>
                  <a:cubicBezTo>
                    <a:pt x="1428" y="15026"/>
                    <a:pt x="1071" y="14650"/>
                    <a:pt x="1071" y="14650"/>
                  </a:cubicBezTo>
                  <a:cubicBezTo>
                    <a:pt x="536" y="13711"/>
                    <a:pt x="0" y="13148"/>
                    <a:pt x="0" y="12209"/>
                  </a:cubicBezTo>
                  <a:cubicBezTo>
                    <a:pt x="0" y="11833"/>
                    <a:pt x="0" y="11457"/>
                    <a:pt x="179" y="11082"/>
                  </a:cubicBezTo>
                  <a:cubicBezTo>
                    <a:pt x="1785" y="7889"/>
                    <a:pt x="5177" y="6950"/>
                    <a:pt x="8390" y="6010"/>
                  </a:cubicBezTo>
                  <a:cubicBezTo>
                    <a:pt x="10889" y="5259"/>
                    <a:pt x="10889" y="5259"/>
                    <a:pt x="10889" y="5259"/>
                  </a:cubicBezTo>
                  <a:cubicBezTo>
                    <a:pt x="10889" y="5259"/>
                    <a:pt x="12674" y="4696"/>
                    <a:pt x="12674" y="469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Freeform 35"/>
            <p:cNvSpPr/>
            <p:nvPr/>
          </p:nvSpPr>
          <p:spPr>
            <a:xfrm>
              <a:off x="499253" y="364598"/>
              <a:ext cx="29802" cy="27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060" y="2919"/>
                    <a:pt x="7020" y="4086"/>
                    <a:pt x="10800" y="5254"/>
                  </a:cubicBezTo>
                  <a:cubicBezTo>
                    <a:pt x="14040" y="6227"/>
                    <a:pt x="17460" y="7395"/>
                    <a:pt x="20340" y="9535"/>
                  </a:cubicBezTo>
                  <a:cubicBezTo>
                    <a:pt x="21240" y="10508"/>
                    <a:pt x="21600" y="11092"/>
                    <a:pt x="21600" y="11870"/>
                  </a:cubicBezTo>
                  <a:cubicBezTo>
                    <a:pt x="21600" y="12259"/>
                    <a:pt x="21600" y="12649"/>
                    <a:pt x="21420" y="13038"/>
                  </a:cubicBezTo>
                  <a:cubicBezTo>
                    <a:pt x="19620" y="16735"/>
                    <a:pt x="15300" y="18486"/>
                    <a:pt x="12240" y="19654"/>
                  </a:cubicBezTo>
                  <a:cubicBezTo>
                    <a:pt x="8280" y="20822"/>
                    <a:pt x="4140" y="21405"/>
                    <a:pt x="0" y="216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2" name="Freeform 36"/>
            <p:cNvSpPr/>
            <p:nvPr/>
          </p:nvSpPr>
          <p:spPr>
            <a:xfrm>
              <a:off x="148635" y="332958"/>
              <a:ext cx="68064" cy="43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27" y="4567"/>
                  </a:moveTo>
                  <a:cubicBezTo>
                    <a:pt x="2927" y="3086"/>
                    <a:pt x="2848" y="1605"/>
                    <a:pt x="2611" y="0"/>
                  </a:cubicBezTo>
                  <a:cubicBezTo>
                    <a:pt x="7833" y="370"/>
                    <a:pt x="13767" y="1358"/>
                    <a:pt x="18910" y="5678"/>
                  </a:cubicBezTo>
                  <a:cubicBezTo>
                    <a:pt x="20176" y="6912"/>
                    <a:pt x="21600" y="8640"/>
                    <a:pt x="21600" y="10985"/>
                  </a:cubicBezTo>
                  <a:cubicBezTo>
                    <a:pt x="21600" y="11109"/>
                    <a:pt x="21600" y="11109"/>
                    <a:pt x="21600" y="11232"/>
                  </a:cubicBezTo>
                  <a:cubicBezTo>
                    <a:pt x="21363" y="14194"/>
                    <a:pt x="19464" y="15058"/>
                    <a:pt x="17723" y="15922"/>
                  </a:cubicBezTo>
                  <a:cubicBezTo>
                    <a:pt x="15508" y="17033"/>
                    <a:pt x="15508" y="17033"/>
                    <a:pt x="15508" y="17033"/>
                  </a:cubicBezTo>
                  <a:cubicBezTo>
                    <a:pt x="13688" y="17774"/>
                    <a:pt x="11868" y="18638"/>
                    <a:pt x="10998" y="21600"/>
                  </a:cubicBezTo>
                  <a:cubicBezTo>
                    <a:pt x="8070" y="18885"/>
                    <a:pt x="4352" y="17527"/>
                    <a:pt x="0" y="17774"/>
                  </a:cubicBezTo>
                  <a:cubicBezTo>
                    <a:pt x="1899" y="14318"/>
                    <a:pt x="2927" y="9627"/>
                    <a:pt x="2927" y="456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3" name="Freeform 37"/>
            <p:cNvSpPr/>
            <p:nvPr/>
          </p:nvSpPr>
          <p:spPr>
            <a:xfrm>
              <a:off x="499253" y="334798"/>
              <a:ext cx="68064" cy="434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31" y="17480"/>
                  </a:moveTo>
                  <a:cubicBezTo>
                    <a:pt x="7174" y="17355"/>
                    <a:pt x="7174" y="17355"/>
                    <a:pt x="7174" y="17355"/>
                  </a:cubicBezTo>
                  <a:cubicBezTo>
                    <a:pt x="4966" y="16356"/>
                    <a:pt x="4966" y="16356"/>
                    <a:pt x="4966" y="16356"/>
                  </a:cubicBezTo>
                  <a:cubicBezTo>
                    <a:pt x="3232" y="15607"/>
                    <a:pt x="1577" y="14983"/>
                    <a:pt x="315" y="12735"/>
                  </a:cubicBezTo>
                  <a:cubicBezTo>
                    <a:pt x="79" y="12236"/>
                    <a:pt x="0" y="11612"/>
                    <a:pt x="0" y="10862"/>
                  </a:cubicBezTo>
                  <a:cubicBezTo>
                    <a:pt x="0" y="10363"/>
                    <a:pt x="79" y="9739"/>
                    <a:pt x="236" y="9239"/>
                  </a:cubicBezTo>
                  <a:cubicBezTo>
                    <a:pt x="1813" y="5369"/>
                    <a:pt x="4572" y="3995"/>
                    <a:pt x="7253" y="2622"/>
                  </a:cubicBezTo>
                  <a:cubicBezTo>
                    <a:pt x="7962" y="2247"/>
                    <a:pt x="7962" y="2247"/>
                    <a:pt x="7962" y="2247"/>
                  </a:cubicBezTo>
                  <a:cubicBezTo>
                    <a:pt x="11273" y="874"/>
                    <a:pt x="14899" y="125"/>
                    <a:pt x="19077" y="0"/>
                  </a:cubicBezTo>
                  <a:cubicBezTo>
                    <a:pt x="18920" y="1623"/>
                    <a:pt x="18762" y="3246"/>
                    <a:pt x="18762" y="4869"/>
                  </a:cubicBezTo>
                  <a:cubicBezTo>
                    <a:pt x="18762" y="9988"/>
                    <a:pt x="19787" y="14483"/>
                    <a:pt x="21600" y="17979"/>
                  </a:cubicBezTo>
                  <a:cubicBezTo>
                    <a:pt x="17343" y="17605"/>
                    <a:pt x="13638" y="18853"/>
                    <a:pt x="10642" y="21600"/>
                  </a:cubicBezTo>
                  <a:cubicBezTo>
                    <a:pt x="10091" y="19228"/>
                    <a:pt x="8593" y="18229"/>
                    <a:pt x="7331" y="1748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4" name="Freeform 38"/>
            <p:cNvSpPr/>
            <p:nvPr/>
          </p:nvSpPr>
          <p:spPr>
            <a:xfrm>
              <a:off x="178436" y="343990"/>
              <a:ext cx="358713" cy="86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851" extrusionOk="0">
                  <a:moveTo>
                    <a:pt x="4863" y="8690"/>
                  </a:moveTo>
                  <a:cubicBezTo>
                    <a:pt x="6289" y="5186"/>
                    <a:pt x="6289" y="5186"/>
                    <a:pt x="6289" y="5186"/>
                  </a:cubicBezTo>
                  <a:cubicBezTo>
                    <a:pt x="8016" y="992"/>
                    <a:pt x="9862" y="-674"/>
                    <a:pt x="11798" y="245"/>
                  </a:cubicBezTo>
                  <a:cubicBezTo>
                    <a:pt x="12909" y="820"/>
                    <a:pt x="13975" y="2256"/>
                    <a:pt x="15040" y="4669"/>
                  </a:cubicBezTo>
                  <a:cubicBezTo>
                    <a:pt x="15956" y="6852"/>
                    <a:pt x="15956" y="6852"/>
                    <a:pt x="15956" y="6852"/>
                  </a:cubicBezTo>
                  <a:cubicBezTo>
                    <a:pt x="16887" y="9207"/>
                    <a:pt x="16887" y="9207"/>
                    <a:pt x="16887" y="9207"/>
                  </a:cubicBezTo>
                  <a:cubicBezTo>
                    <a:pt x="17787" y="11562"/>
                    <a:pt x="18883" y="12481"/>
                    <a:pt x="19979" y="11849"/>
                  </a:cubicBezTo>
                  <a:cubicBezTo>
                    <a:pt x="20414" y="11447"/>
                    <a:pt x="20895" y="11045"/>
                    <a:pt x="21225" y="9494"/>
                  </a:cubicBezTo>
                  <a:cubicBezTo>
                    <a:pt x="21255" y="9896"/>
                    <a:pt x="21600" y="16962"/>
                    <a:pt x="21600" y="16962"/>
                  </a:cubicBezTo>
                  <a:cubicBezTo>
                    <a:pt x="21555" y="17939"/>
                    <a:pt x="21270" y="18398"/>
                    <a:pt x="21045" y="18800"/>
                  </a:cubicBezTo>
                  <a:cubicBezTo>
                    <a:pt x="20985" y="18858"/>
                    <a:pt x="20985" y="18858"/>
                    <a:pt x="20985" y="18858"/>
                  </a:cubicBezTo>
                  <a:cubicBezTo>
                    <a:pt x="19363" y="20926"/>
                    <a:pt x="17382" y="19720"/>
                    <a:pt x="15821" y="15641"/>
                  </a:cubicBezTo>
                  <a:cubicBezTo>
                    <a:pt x="15821" y="15641"/>
                    <a:pt x="14410" y="12079"/>
                    <a:pt x="14410" y="12079"/>
                  </a:cubicBezTo>
                  <a:cubicBezTo>
                    <a:pt x="12939" y="8460"/>
                    <a:pt x="11198" y="7139"/>
                    <a:pt x="9472" y="8403"/>
                  </a:cubicBezTo>
                  <a:cubicBezTo>
                    <a:pt x="8631" y="9035"/>
                    <a:pt x="7805" y="10413"/>
                    <a:pt x="6875" y="12711"/>
                  </a:cubicBezTo>
                  <a:cubicBezTo>
                    <a:pt x="5569" y="15928"/>
                    <a:pt x="5569" y="15928"/>
                    <a:pt x="5569" y="15928"/>
                  </a:cubicBezTo>
                  <a:cubicBezTo>
                    <a:pt x="4293" y="19030"/>
                    <a:pt x="2807" y="20237"/>
                    <a:pt x="1366" y="19317"/>
                  </a:cubicBezTo>
                  <a:cubicBezTo>
                    <a:pt x="931" y="19030"/>
                    <a:pt x="465" y="18686"/>
                    <a:pt x="120" y="17422"/>
                  </a:cubicBezTo>
                  <a:cubicBezTo>
                    <a:pt x="45" y="17135"/>
                    <a:pt x="15" y="16905"/>
                    <a:pt x="0" y="16560"/>
                  </a:cubicBezTo>
                  <a:cubicBezTo>
                    <a:pt x="0" y="16560"/>
                    <a:pt x="345" y="10126"/>
                    <a:pt x="390" y="9207"/>
                  </a:cubicBezTo>
                  <a:cubicBezTo>
                    <a:pt x="871" y="11217"/>
                    <a:pt x="1546" y="11677"/>
                    <a:pt x="2222" y="11792"/>
                  </a:cubicBezTo>
                  <a:cubicBezTo>
                    <a:pt x="3092" y="11964"/>
                    <a:pt x="3933" y="10988"/>
                    <a:pt x="4863" y="869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5" name="Freeform 39"/>
            <p:cNvSpPr/>
            <p:nvPr/>
          </p:nvSpPr>
          <p:spPr>
            <a:xfrm>
              <a:off x="187266" y="351722"/>
              <a:ext cx="340317" cy="71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7902"/>
                  </a:moveTo>
                  <a:cubicBezTo>
                    <a:pt x="7153" y="7902"/>
                    <a:pt x="6978" y="8279"/>
                    <a:pt x="6947" y="8429"/>
                  </a:cubicBezTo>
                  <a:cubicBezTo>
                    <a:pt x="6947" y="8279"/>
                    <a:pt x="6868" y="6397"/>
                    <a:pt x="6868" y="6171"/>
                  </a:cubicBezTo>
                  <a:cubicBezTo>
                    <a:pt x="6868" y="6247"/>
                    <a:pt x="6868" y="6247"/>
                    <a:pt x="6868" y="6247"/>
                  </a:cubicBezTo>
                  <a:cubicBezTo>
                    <a:pt x="6931" y="6623"/>
                    <a:pt x="7184" y="7827"/>
                    <a:pt x="7200" y="7827"/>
                  </a:cubicBezTo>
                  <a:lnTo>
                    <a:pt x="7184" y="7902"/>
                  </a:lnTo>
                  <a:close/>
                  <a:moveTo>
                    <a:pt x="7706" y="8580"/>
                  </a:moveTo>
                  <a:cubicBezTo>
                    <a:pt x="6978" y="5344"/>
                    <a:pt x="6978" y="5344"/>
                    <a:pt x="6978" y="5344"/>
                  </a:cubicBezTo>
                  <a:cubicBezTo>
                    <a:pt x="6963" y="5268"/>
                    <a:pt x="6915" y="5043"/>
                    <a:pt x="6915" y="5043"/>
                  </a:cubicBezTo>
                  <a:cubicBezTo>
                    <a:pt x="6899" y="4967"/>
                    <a:pt x="6899" y="4892"/>
                    <a:pt x="6931" y="4817"/>
                  </a:cubicBezTo>
                  <a:cubicBezTo>
                    <a:pt x="6931" y="4741"/>
                    <a:pt x="6915" y="4666"/>
                    <a:pt x="6915" y="4666"/>
                  </a:cubicBezTo>
                  <a:cubicBezTo>
                    <a:pt x="6899" y="4591"/>
                    <a:pt x="6567" y="5419"/>
                    <a:pt x="6567" y="5419"/>
                  </a:cubicBezTo>
                  <a:cubicBezTo>
                    <a:pt x="6567" y="5494"/>
                    <a:pt x="6583" y="5645"/>
                    <a:pt x="6583" y="5645"/>
                  </a:cubicBezTo>
                  <a:cubicBezTo>
                    <a:pt x="6630" y="5645"/>
                    <a:pt x="6630" y="5645"/>
                    <a:pt x="6630" y="5645"/>
                  </a:cubicBezTo>
                  <a:cubicBezTo>
                    <a:pt x="6630" y="5645"/>
                    <a:pt x="6646" y="6021"/>
                    <a:pt x="6646" y="6021"/>
                  </a:cubicBezTo>
                  <a:cubicBezTo>
                    <a:pt x="6662" y="6021"/>
                    <a:pt x="6820" y="10762"/>
                    <a:pt x="6820" y="10762"/>
                  </a:cubicBezTo>
                  <a:cubicBezTo>
                    <a:pt x="6820" y="10913"/>
                    <a:pt x="6820" y="10988"/>
                    <a:pt x="6804" y="11063"/>
                  </a:cubicBezTo>
                  <a:cubicBezTo>
                    <a:pt x="6804" y="11139"/>
                    <a:pt x="6820" y="11289"/>
                    <a:pt x="6820" y="11289"/>
                  </a:cubicBezTo>
                  <a:cubicBezTo>
                    <a:pt x="6836" y="11289"/>
                    <a:pt x="7089" y="10612"/>
                    <a:pt x="7089" y="10612"/>
                  </a:cubicBezTo>
                  <a:cubicBezTo>
                    <a:pt x="7105" y="10612"/>
                    <a:pt x="7105" y="10612"/>
                    <a:pt x="7105" y="10612"/>
                  </a:cubicBezTo>
                  <a:cubicBezTo>
                    <a:pt x="7089" y="10461"/>
                    <a:pt x="7089" y="10461"/>
                    <a:pt x="7089" y="10461"/>
                  </a:cubicBezTo>
                  <a:cubicBezTo>
                    <a:pt x="7042" y="10461"/>
                    <a:pt x="7026" y="10461"/>
                    <a:pt x="7026" y="10386"/>
                  </a:cubicBezTo>
                  <a:cubicBezTo>
                    <a:pt x="7026" y="10386"/>
                    <a:pt x="7010" y="10160"/>
                    <a:pt x="7010" y="10160"/>
                  </a:cubicBezTo>
                  <a:cubicBezTo>
                    <a:pt x="7010" y="10160"/>
                    <a:pt x="6978" y="9257"/>
                    <a:pt x="6978" y="9257"/>
                  </a:cubicBezTo>
                  <a:cubicBezTo>
                    <a:pt x="6978" y="9332"/>
                    <a:pt x="7327" y="8429"/>
                    <a:pt x="7327" y="8429"/>
                  </a:cubicBezTo>
                  <a:cubicBezTo>
                    <a:pt x="7327" y="8505"/>
                    <a:pt x="7469" y="9107"/>
                    <a:pt x="7469" y="9107"/>
                  </a:cubicBezTo>
                  <a:cubicBezTo>
                    <a:pt x="7485" y="9107"/>
                    <a:pt x="7501" y="9257"/>
                    <a:pt x="7501" y="9257"/>
                  </a:cubicBezTo>
                  <a:cubicBezTo>
                    <a:pt x="7501" y="9257"/>
                    <a:pt x="7501" y="9257"/>
                    <a:pt x="7501" y="9257"/>
                  </a:cubicBezTo>
                  <a:cubicBezTo>
                    <a:pt x="7501" y="9257"/>
                    <a:pt x="7501" y="9332"/>
                    <a:pt x="7485" y="9332"/>
                  </a:cubicBezTo>
                  <a:cubicBezTo>
                    <a:pt x="7485" y="9408"/>
                    <a:pt x="7485" y="9408"/>
                    <a:pt x="7485" y="9408"/>
                  </a:cubicBezTo>
                  <a:cubicBezTo>
                    <a:pt x="7485" y="9483"/>
                    <a:pt x="7485" y="9558"/>
                    <a:pt x="7485" y="9558"/>
                  </a:cubicBezTo>
                  <a:cubicBezTo>
                    <a:pt x="7501" y="9633"/>
                    <a:pt x="7785" y="8956"/>
                    <a:pt x="7785" y="8956"/>
                  </a:cubicBezTo>
                  <a:cubicBezTo>
                    <a:pt x="7785" y="8806"/>
                    <a:pt x="7770" y="8730"/>
                    <a:pt x="7770" y="8730"/>
                  </a:cubicBezTo>
                  <a:cubicBezTo>
                    <a:pt x="7738" y="8730"/>
                    <a:pt x="7722" y="8730"/>
                    <a:pt x="7706" y="8580"/>
                  </a:cubicBezTo>
                  <a:moveTo>
                    <a:pt x="21537" y="19116"/>
                  </a:moveTo>
                  <a:cubicBezTo>
                    <a:pt x="21521" y="19041"/>
                    <a:pt x="21489" y="19116"/>
                    <a:pt x="21489" y="19116"/>
                  </a:cubicBezTo>
                  <a:cubicBezTo>
                    <a:pt x="21489" y="19267"/>
                    <a:pt x="21473" y="19342"/>
                    <a:pt x="21426" y="19417"/>
                  </a:cubicBezTo>
                  <a:cubicBezTo>
                    <a:pt x="21426" y="19417"/>
                    <a:pt x="20935" y="20020"/>
                    <a:pt x="20920" y="20020"/>
                  </a:cubicBezTo>
                  <a:cubicBezTo>
                    <a:pt x="20920" y="20020"/>
                    <a:pt x="20935" y="20020"/>
                    <a:pt x="20935" y="20020"/>
                  </a:cubicBezTo>
                  <a:cubicBezTo>
                    <a:pt x="20935" y="19794"/>
                    <a:pt x="20872" y="18740"/>
                    <a:pt x="20856" y="18590"/>
                  </a:cubicBezTo>
                  <a:cubicBezTo>
                    <a:pt x="20888" y="18590"/>
                    <a:pt x="21125" y="18289"/>
                    <a:pt x="21125" y="18289"/>
                  </a:cubicBezTo>
                  <a:cubicBezTo>
                    <a:pt x="21189" y="18213"/>
                    <a:pt x="21189" y="18213"/>
                    <a:pt x="21204" y="18364"/>
                  </a:cubicBezTo>
                  <a:cubicBezTo>
                    <a:pt x="21204" y="18364"/>
                    <a:pt x="21236" y="18289"/>
                    <a:pt x="21236" y="18289"/>
                  </a:cubicBezTo>
                  <a:cubicBezTo>
                    <a:pt x="21252" y="18289"/>
                    <a:pt x="21189" y="17009"/>
                    <a:pt x="21189" y="17009"/>
                  </a:cubicBezTo>
                  <a:cubicBezTo>
                    <a:pt x="21173" y="17009"/>
                    <a:pt x="21141" y="17009"/>
                    <a:pt x="21141" y="17009"/>
                  </a:cubicBezTo>
                  <a:cubicBezTo>
                    <a:pt x="21125" y="17160"/>
                    <a:pt x="21125" y="17235"/>
                    <a:pt x="21078" y="17310"/>
                  </a:cubicBezTo>
                  <a:cubicBezTo>
                    <a:pt x="21078" y="17310"/>
                    <a:pt x="20793" y="17611"/>
                    <a:pt x="20793" y="17611"/>
                  </a:cubicBezTo>
                  <a:cubicBezTo>
                    <a:pt x="20793" y="17611"/>
                    <a:pt x="20793" y="17611"/>
                    <a:pt x="20793" y="17611"/>
                  </a:cubicBezTo>
                  <a:cubicBezTo>
                    <a:pt x="20793" y="17461"/>
                    <a:pt x="20745" y="16332"/>
                    <a:pt x="20745" y="16332"/>
                  </a:cubicBezTo>
                  <a:cubicBezTo>
                    <a:pt x="20745" y="16407"/>
                    <a:pt x="21204" y="15805"/>
                    <a:pt x="21204" y="15805"/>
                  </a:cubicBezTo>
                  <a:cubicBezTo>
                    <a:pt x="21252" y="15805"/>
                    <a:pt x="21268" y="15805"/>
                    <a:pt x="21268" y="15880"/>
                  </a:cubicBezTo>
                  <a:cubicBezTo>
                    <a:pt x="21284" y="15880"/>
                    <a:pt x="21315" y="15880"/>
                    <a:pt x="21315" y="15880"/>
                  </a:cubicBezTo>
                  <a:cubicBezTo>
                    <a:pt x="21315" y="15805"/>
                    <a:pt x="21252" y="14601"/>
                    <a:pt x="21252" y="14601"/>
                  </a:cubicBezTo>
                  <a:cubicBezTo>
                    <a:pt x="21236" y="14525"/>
                    <a:pt x="21204" y="14601"/>
                    <a:pt x="21204" y="14601"/>
                  </a:cubicBezTo>
                  <a:cubicBezTo>
                    <a:pt x="21204" y="14751"/>
                    <a:pt x="21204" y="14751"/>
                    <a:pt x="21141" y="14826"/>
                  </a:cubicBezTo>
                  <a:cubicBezTo>
                    <a:pt x="20382" y="15805"/>
                    <a:pt x="20382" y="15805"/>
                    <a:pt x="20382" y="15805"/>
                  </a:cubicBezTo>
                  <a:cubicBezTo>
                    <a:pt x="20382" y="15880"/>
                    <a:pt x="20382" y="16031"/>
                    <a:pt x="20382" y="16031"/>
                  </a:cubicBezTo>
                  <a:cubicBezTo>
                    <a:pt x="20461" y="16031"/>
                    <a:pt x="20461" y="16031"/>
                    <a:pt x="20476" y="16181"/>
                  </a:cubicBezTo>
                  <a:cubicBezTo>
                    <a:pt x="20730" y="20772"/>
                    <a:pt x="20730" y="20772"/>
                    <a:pt x="20730" y="20772"/>
                  </a:cubicBezTo>
                  <a:cubicBezTo>
                    <a:pt x="20730" y="20923"/>
                    <a:pt x="20730" y="20998"/>
                    <a:pt x="20682" y="21073"/>
                  </a:cubicBezTo>
                  <a:cubicBezTo>
                    <a:pt x="20666" y="21148"/>
                    <a:pt x="20682" y="21299"/>
                    <a:pt x="20682" y="21299"/>
                  </a:cubicBezTo>
                  <a:cubicBezTo>
                    <a:pt x="20698" y="21374"/>
                    <a:pt x="21473" y="20396"/>
                    <a:pt x="21473" y="20396"/>
                  </a:cubicBezTo>
                  <a:cubicBezTo>
                    <a:pt x="21537" y="20321"/>
                    <a:pt x="21537" y="20321"/>
                    <a:pt x="21553" y="20471"/>
                  </a:cubicBezTo>
                  <a:cubicBezTo>
                    <a:pt x="21568" y="20471"/>
                    <a:pt x="21600" y="20471"/>
                    <a:pt x="21600" y="20471"/>
                  </a:cubicBezTo>
                  <a:cubicBezTo>
                    <a:pt x="21600" y="20396"/>
                    <a:pt x="21537" y="19116"/>
                    <a:pt x="21537" y="19116"/>
                  </a:cubicBezTo>
                  <a:moveTo>
                    <a:pt x="20097" y="18665"/>
                  </a:moveTo>
                  <a:cubicBezTo>
                    <a:pt x="20097" y="20095"/>
                    <a:pt x="20002" y="20546"/>
                    <a:pt x="19717" y="20546"/>
                  </a:cubicBezTo>
                  <a:cubicBezTo>
                    <a:pt x="19717" y="20546"/>
                    <a:pt x="19575" y="20546"/>
                    <a:pt x="19575" y="20546"/>
                  </a:cubicBezTo>
                  <a:cubicBezTo>
                    <a:pt x="19575" y="20546"/>
                    <a:pt x="19575" y="20546"/>
                    <a:pt x="19575" y="20546"/>
                  </a:cubicBezTo>
                  <a:cubicBezTo>
                    <a:pt x="19590" y="20546"/>
                    <a:pt x="19590" y="17160"/>
                    <a:pt x="19590" y="16859"/>
                  </a:cubicBezTo>
                  <a:cubicBezTo>
                    <a:pt x="19622" y="16859"/>
                    <a:pt x="19717" y="16859"/>
                    <a:pt x="19717" y="16859"/>
                  </a:cubicBezTo>
                  <a:cubicBezTo>
                    <a:pt x="20002" y="16859"/>
                    <a:pt x="20097" y="17310"/>
                    <a:pt x="20097" y="18665"/>
                  </a:cubicBezTo>
                  <a:close/>
                  <a:moveTo>
                    <a:pt x="19796" y="15805"/>
                  </a:moveTo>
                  <a:cubicBezTo>
                    <a:pt x="19305" y="15805"/>
                    <a:pt x="19305" y="15805"/>
                    <a:pt x="19305" y="15805"/>
                  </a:cubicBezTo>
                  <a:cubicBezTo>
                    <a:pt x="19290" y="15880"/>
                    <a:pt x="19290" y="16031"/>
                    <a:pt x="19290" y="16031"/>
                  </a:cubicBezTo>
                  <a:cubicBezTo>
                    <a:pt x="19337" y="16106"/>
                    <a:pt x="19353" y="16181"/>
                    <a:pt x="19337" y="16332"/>
                  </a:cubicBezTo>
                  <a:cubicBezTo>
                    <a:pt x="19337" y="16332"/>
                    <a:pt x="19337" y="21073"/>
                    <a:pt x="19337" y="21073"/>
                  </a:cubicBezTo>
                  <a:cubicBezTo>
                    <a:pt x="19337" y="21224"/>
                    <a:pt x="19337" y="21299"/>
                    <a:pt x="19290" y="21299"/>
                  </a:cubicBezTo>
                  <a:cubicBezTo>
                    <a:pt x="19290" y="21525"/>
                    <a:pt x="19290" y="21525"/>
                    <a:pt x="19290" y="21525"/>
                  </a:cubicBezTo>
                  <a:cubicBezTo>
                    <a:pt x="19305" y="21525"/>
                    <a:pt x="19749" y="21600"/>
                    <a:pt x="19749" y="21600"/>
                  </a:cubicBezTo>
                  <a:cubicBezTo>
                    <a:pt x="19938" y="21600"/>
                    <a:pt x="20097" y="21299"/>
                    <a:pt x="20192" y="20847"/>
                  </a:cubicBezTo>
                  <a:cubicBezTo>
                    <a:pt x="20302" y="20396"/>
                    <a:pt x="20350" y="19643"/>
                    <a:pt x="20350" y="18740"/>
                  </a:cubicBezTo>
                  <a:cubicBezTo>
                    <a:pt x="20350" y="16934"/>
                    <a:pt x="20144" y="15805"/>
                    <a:pt x="19796" y="15805"/>
                  </a:cubicBezTo>
                  <a:moveTo>
                    <a:pt x="18894" y="15579"/>
                  </a:moveTo>
                  <a:cubicBezTo>
                    <a:pt x="18942" y="15730"/>
                    <a:pt x="18942" y="15805"/>
                    <a:pt x="18942" y="15880"/>
                  </a:cubicBezTo>
                  <a:cubicBezTo>
                    <a:pt x="18767" y="18966"/>
                    <a:pt x="18767" y="18966"/>
                    <a:pt x="18767" y="18966"/>
                  </a:cubicBezTo>
                  <a:cubicBezTo>
                    <a:pt x="18736" y="19718"/>
                    <a:pt x="18625" y="20020"/>
                    <a:pt x="18483" y="19794"/>
                  </a:cubicBezTo>
                  <a:cubicBezTo>
                    <a:pt x="18404" y="19718"/>
                    <a:pt x="18356" y="19568"/>
                    <a:pt x="18324" y="19342"/>
                  </a:cubicBezTo>
                  <a:cubicBezTo>
                    <a:pt x="18293" y="19116"/>
                    <a:pt x="18293" y="18815"/>
                    <a:pt x="18309" y="18439"/>
                  </a:cubicBezTo>
                  <a:cubicBezTo>
                    <a:pt x="18467" y="15353"/>
                    <a:pt x="18467" y="15353"/>
                    <a:pt x="18467" y="15353"/>
                  </a:cubicBezTo>
                  <a:cubicBezTo>
                    <a:pt x="18483" y="15203"/>
                    <a:pt x="18483" y="15203"/>
                    <a:pt x="18530" y="15203"/>
                  </a:cubicBezTo>
                  <a:cubicBezTo>
                    <a:pt x="18530" y="15128"/>
                    <a:pt x="18546" y="14977"/>
                    <a:pt x="18546" y="14977"/>
                  </a:cubicBezTo>
                  <a:cubicBezTo>
                    <a:pt x="18530" y="14977"/>
                    <a:pt x="18198" y="14525"/>
                    <a:pt x="18198" y="14525"/>
                  </a:cubicBezTo>
                  <a:cubicBezTo>
                    <a:pt x="18182" y="14525"/>
                    <a:pt x="18182" y="14525"/>
                    <a:pt x="18182" y="14525"/>
                  </a:cubicBezTo>
                  <a:cubicBezTo>
                    <a:pt x="18182" y="14601"/>
                    <a:pt x="18182" y="14601"/>
                    <a:pt x="18182" y="14601"/>
                  </a:cubicBezTo>
                  <a:cubicBezTo>
                    <a:pt x="18182" y="14751"/>
                    <a:pt x="18182" y="14751"/>
                    <a:pt x="18182" y="14751"/>
                  </a:cubicBezTo>
                  <a:cubicBezTo>
                    <a:pt x="18229" y="14902"/>
                    <a:pt x="18229" y="14977"/>
                    <a:pt x="18229" y="15052"/>
                  </a:cubicBezTo>
                  <a:cubicBezTo>
                    <a:pt x="18071" y="18138"/>
                    <a:pt x="18071" y="18138"/>
                    <a:pt x="18071" y="18138"/>
                  </a:cubicBezTo>
                  <a:cubicBezTo>
                    <a:pt x="17992" y="19568"/>
                    <a:pt x="18119" y="20471"/>
                    <a:pt x="18419" y="20772"/>
                  </a:cubicBezTo>
                  <a:cubicBezTo>
                    <a:pt x="18578" y="20998"/>
                    <a:pt x="18704" y="20923"/>
                    <a:pt x="18815" y="20622"/>
                  </a:cubicBezTo>
                  <a:cubicBezTo>
                    <a:pt x="18894" y="20396"/>
                    <a:pt x="18957" y="19944"/>
                    <a:pt x="19005" y="19267"/>
                  </a:cubicBezTo>
                  <a:cubicBezTo>
                    <a:pt x="19163" y="16181"/>
                    <a:pt x="19163" y="16181"/>
                    <a:pt x="19163" y="16181"/>
                  </a:cubicBezTo>
                  <a:cubicBezTo>
                    <a:pt x="19163" y="16031"/>
                    <a:pt x="19179" y="16031"/>
                    <a:pt x="19211" y="16031"/>
                  </a:cubicBezTo>
                  <a:cubicBezTo>
                    <a:pt x="19226" y="15955"/>
                    <a:pt x="19242" y="15805"/>
                    <a:pt x="19242" y="15805"/>
                  </a:cubicBezTo>
                  <a:cubicBezTo>
                    <a:pt x="19226" y="15730"/>
                    <a:pt x="18926" y="15429"/>
                    <a:pt x="18926" y="15429"/>
                  </a:cubicBezTo>
                  <a:cubicBezTo>
                    <a:pt x="18910" y="15429"/>
                    <a:pt x="18894" y="15579"/>
                    <a:pt x="18894" y="15579"/>
                  </a:cubicBezTo>
                  <a:moveTo>
                    <a:pt x="17628" y="14826"/>
                  </a:moveTo>
                  <a:cubicBezTo>
                    <a:pt x="17612" y="15203"/>
                    <a:pt x="17565" y="16934"/>
                    <a:pt x="17565" y="16934"/>
                  </a:cubicBezTo>
                  <a:cubicBezTo>
                    <a:pt x="17549" y="16934"/>
                    <a:pt x="17549" y="16934"/>
                    <a:pt x="17549" y="16934"/>
                  </a:cubicBezTo>
                  <a:cubicBezTo>
                    <a:pt x="17533" y="16859"/>
                    <a:pt x="17359" y="16482"/>
                    <a:pt x="17327" y="16332"/>
                  </a:cubicBezTo>
                  <a:cubicBezTo>
                    <a:pt x="17343" y="16256"/>
                    <a:pt x="17596" y="14902"/>
                    <a:pt x="17644" y="14751"/>
                  </a:cubicBezTo>
                  <a:lnTo>
                    <a:pt x="17628" y="14826"/>
                  </a:lnTo>
                  <a:close/>
                  <a:moveTo>
                    <a:pt x="17565" y="13321"/>
                  </a:moveTo>
                  <a:cubicBezTo>
                    <a:pt x="17596" y="13472"/>
                    <a:pt x="17596" y="13547"/>
                    <a:pt x="17596" y="13547"/>
                  </a:cubicBezTo>
                  <a:cubicBezTo>
                    <a:pt x="17549" y="13773"/>
                    <a:pt x="17549" y="13773"/>
                    <a:pt x="17549" y="13773"/>
                  </a:cubicBezTo>
                  <a:cubicBezTo>
                    <a:pt x="17549" y="13848"/>
                    <a:pt x="16837" y="17310"/>
                    <a:pt x="16837" y="17310"/>
                  </a:cubicBezTo>
                  <a:cubicBezTo>
                    <a:pt x="16821" y="17385"/>
                    <a:pt x="16805" y="17461"/>
                    <a:pt x="16789" y="17385"/>
                  </a:cubicBezTo>
                  <a:cubicBezTo>
                    <a:pt x="16774" y="17461"/>
                    <a:pt x="16758" y="17611"/>
                    <a:pt x="16758" y="17611"/>
                  </a:cubicBezTo>
                  <a:cubicBezTo>
                    <a:pt x="16758" y="17686"/>
                    <a:pt x="17027" y="18289"/>
                    <a:pt x="17027" y="18289"/>
                  </a:cubicBezTo>
                  <a:cubicBezTo>
                    <a:pt x="17043" y="18289"/>
                    <a:pt x="17043" y="18289"/>
                    <a:pt x="17043" y="18289"/>
                  </a:cubicBezTo>
                  <a:cubicBezTo>
                    <a:pt x="17058" y="18063"/>
                    <a:pt x="17058" y="18063"/>
                    <a:pt x="17058" y="18063"/>
                  </a:cubicBezTo>
                  <a:cubicBezTo>
                    <a:pt x="17043" y="17987"/>
                    <a:pt x="17027" y="17912"/>
                    <a:pt x="17027" y="17912"/>
                  </a:cubicBezTo>
                  <a:cubicBezTo>
                    <a:pt x="17027" y="17837"/>
                    <a:pt x="17027" y="17837"/>
                    <a:pt x="17027" y="17837"/>
                  </a:cubicBezTo>
                  <a:cubicBezTo>
                    <a:pt x="17058" y="17686"/>
                    <a:pt x="17058" y="17686"/>
                    <a:pt x="17058" y="17686"/>
                  </a:cubicBezTo>
                  <a:cubicBezTo>
                    <a:pt x="17058" y="17686"/>
                    <a:pt x="17185" y="17009"/>
                    <a:pt x="17201" y="17009"/>
                  </a:cubicBezTo>
                  <a:cubicBezTo>
                    <a:pt x="17201" y="17009"/>
                    <a:pt x="17549" y="17837"/>
                    <a:pt x="17549" y="17837"/>
                  </a:cubicBezTo>
                  <a:cubicBezTo>
                    <a:pt x="17533" y="17837"/>
                    <a:pt x="17517" y="18815"/>
                    <a:pt x="17517" y="18815"/>
                  </a:cubicBezTo>
                  <a:cubicBezTo>
                    <a:pt x="17517" y="18815"/>
                    <a:pt x="17517" y="18966"/>
                    <a:pt x="17517" y="18966"/>
                  </a:cubicBezTo>
                  <a:cubicBezTo>
                    <a:pt x="17502" y="18966"/>
                    <a:pt x="17502" y="19041"/>
                    <a:pt x="17470" y="18966"/>
                  </a:cubicBezTo>
                  <a:cubicBezTo>
                    <a:pt x="17470" y="18966"/>
                    <a:pt x="17454" y="19116"/>
                    <a:pt x="17454" y="19116"/>
                  </a:cubicBezTo>
                  <a:cubicBezTo>
                    <a:pt x="17454" y="19192"/>
                    <a:pt x="17739" y="19794"/>
                    <a:pt x="17739" y="19794"/>
                  </a:cubicBezTo>
                  <a:cubicBezTo>
                    <a:pt x="17755" y="19794"/>
                    <a:pt x="17755" y="19643"/>
                    <a:pt x="17755" y="19643"/>
                  </a:cubicBezTo>
                  <a:cubicBezTo>
                    <a:pt x="17739" y="19568"/>
                    <a:pt x="17739" y="19493"/>
                    <a:pt x="17739" y="19342"/>
                  </a:cubicBezTo>
                  <a:cubicBezTo>
                    <a:pt x="17850" y="14601"/>
                    <a:pt x="17850" y="14601"/>
                    <a:pt x="17850" y="14601"/>
                  </a:cubicBezTo>
                  <a:cubicBezTo>
                    <a:pt x="17865" y="14224"/>
                    <a:pt x="17865" y="14224"/>
                    <a:pt x="17865" y="14224"/>
                  </a:cubicBezTo>
                  <a:cubicBezTo>
                    <a:pt x="17865" y="14149"/>
                    <a:pt x="17881" y="14074"/>
                    <a:pt x="17913" y="14149"/>
                  </a:cubicBezTo>
                  <a:cubicBezTo>
                    <a:pt x="17929" y="14149"/>
                    <a:pt x="17929" y="13999"/>
                    <a:pt x="17929" y="13999"/>
                  </a:cubicBezTo>
                  <a:cubicBezTo>
                    <a:pt x="17929" y="13923"/>
                    <a:pt x="17596" y="13171"/>
                    <a:pt x="17596" y="13171"/>
                  </a:cubicBezTo>
                  <a:cubicBezTo>
                    <a:pt x="17581" y="13171"/>
                    <a:pt x="17565" y="13321"/>
                    <a:pt x="17565" y="13321"/>
                  </a:cubicBezTo>
                  <a:moveTo>
                    <a:pt x="16742" y="16031"/>
                  </a:moveTo>
                  <a:cubicBezTo>
                    <a:pt x="16710" y="16181"/>
                    <a:pt x="16695" y="16181"/>
                    <a:pt x="16663" y="16031"/>
                  </a:cubicBezTo>
                  <a:cubicBezTo>
                    <a:pt x="16663" y="16031"/>
                    <a:pt x="16236" y="14751"/>
                    <a:pt x="16236" y="14751"/>
                  </a:cubicBezTo>
                  <a:cubicBezTo>
                    <a:pt x="16251" y="14751"/>
                    <a:pt x="16742" y="11214"/>
                    <a:pt x="16742" y="11214"/>
                  </a:cubicBezTo>
                  <a:cubicBezTo>
                    <a:pt x="16758" y="11139"/>
                    <a:pt x="16774" y="11063"/>
                    <a:pt x="16821" y="11214"/>
                  </a:cubicBezTo>
                  <a:cubicBezTo>
                    <a:pt x="16837" y="11214"/>
                    <a:pt x="16853" y="11063"/>
                    <a:pt x="16853" y="11063"/>
                  </a:cubicBezTo>
                  <a:cubicBezTo>
                    <a:pt x="16853" y="10988"/>
                    <a:pt x="16536" y="10010"/>
                    <a:pt x="16536" y="10010"/>
                  </a:cubicBezTo>
                  <a:cubicBezTo>
                    <a:pt x="16520" y="10010"/>
                    <a:pt x="16505" y="10160"/>
                    <a:pt x="16505" y="10160"/>
                  </a:cubicBezTo>
                  <a:cubicBezTo>
                    <a:pt x="16552" y="10386"/>
                    <a:pt x="16552" y="10461"/>
                    <a:pt x="16536" y="10612"/>
                  </a:cubicBezTo>
                  <a:cubicBezTo>
                    <a:pt x="15982" y="14601"/>
                    <a:pt x="15982" y="14601"/>
                    <a:pt x="15982" y="14601"/>
                  </a:cubicBezTo>
                  <a:cubicBezTo>
                    <a:pt x="15967" y="14676"/>
                    <a:pt x="15951" y="14751"/>
                    <a:pt x="15919" y="14601"/>
                  </a:cubicBezTo>
                  <a:cubicBezTo>
                    <a:pt x="15903" y="14601"/>
                    <a:pt x="15887" y="14751"/>
                    <a:pt x="15887" y="14751"/>
                  </a:cubicBezTo>
                  <a:cubicBezTo>
                    <a:pt x="15887" y="14826"/>
                    <a:pt x="16536" y="16859"/>
                    <a:pt x="16536" y="16859"/>
                  </a:cubicBezTo>
                  <a:cubicBezTo>
                    <a:pt x="16584" y="17009"/>
                    <a:pt x="16584" y="17084"/>
                    <a:pt x="16584" y="17160"/>
                  </a:cubicBezTo>
                  <a:cubicBezTo>
                    <a:pt x="16584" y="17235"/>
                    <a:pt x="16600" y="17310"/>
                    <a:pt x="16600" y="17310"/>
                  </a:cubicBezTo>
                  <a:cubicBezTo>
                    <a:pt x="16631" y="17310"/>
                    <a:pt x="16774" y="16181"/>
                    <a:pt x="16774" y="16181"/>
                  </a:cubicBezTo>
                  <a:cubicBezTo>
                    <a:pt x="16774" y="16106"/>
                    <a:pt x="16742" y="16031"/>
                    <a:pt x="16742" y="16031"/>
                  </a:cubicBezTo>
                  <a:moveTo>
                    <a:pt x="15334" y="12569"/>
                  </a:moveTo>
                  <a:cubicBezTo>
                    <a:pt x="15887" y="8429"/>
                    <a:pt x="15887" y="8429"/>
                    <a:pt x="15887" y="8429"/>
                  </a:cubicBezTo>
                  <a:cubicBezTo>
                    <a:pt x="15903" y="8354"/>
                    <a:pt x="15903" y="8279"/>
                    <a:pt x="15935" y="8354"/>
                  </a:cubicBezTo>
                  <a:cubicBezTo>
                    <a:pt x="15951" y="8354"/>
                    <a:pt x="15967" y="8203"/>
                    <a:pt x="15967" y="8203"/>
                  </a:cubicBezTo>
                  <a:cubicBezTo>
                    <a:pt x="15967" y="8128"/>
                    <a:pt x="15634" y="7150"/>
                    <a:pt x="15634" y="7150"/>
                  </a:cubicBezTo>
                  <a:cubicBezTo>
                    <a:pt x="15618" y="7150"/>
                    <a:pt x="15603" y="7300"/>
                    <a:pt x="15603" y="7300"/>
                  </a:cubicBezTo>
                  <a:cubicBezTo>
                    <a:pt x="15603" y="7376"/>
                    <a:pt x="15618" y="7451"/>
                    <a:pt x="15618" y="7451"/>
                  </a:cubicBezTo>
                  <a:cubicBezTo>
                    <a:pt x="15618" y="7526"/>
                    <a:pt x="15618" y="7526"/>
                    <a:pt x="15603" y="7526"/>
                  </a:cubicBezTo>
                  <a:cubicBezTo>
                    <a:pt x="15603" y="7601"/>
                    <a:pt x="15476" y="7978"/>
                    <a:pt x="15349" y="8429"/>
                  </a:cubicBezTo>
                  <a:cubicBezTo>
                    <a:pt x="15349" y="8429"/>
                    <a:pt x="15080" y="9332"/>
                    <a:pt x="15033" y="9483"/>
                  </a:cubicBezTo>
                  <a:cubicBezTo>
                    <a:pt x="15033" y="9483"/>
                    <a:pt x="15033" y="9408"/>
                    <a:pt x="15049" y="9408"/>
                  </a:cubicBezTo>
                  <a:cubicBezTo>
                    <a:pt x="15065" y="9107"/>
                    <a:pt x="15096" y="8128"/>
                    <a:pt x="15096" y="8128"/>
                  </a:cubicBezTo>
                  <a:cubicBezTo>
                    <a:pt x="15128" y="7376"/>
                    <a:pt x="15160" y="6322"/>
                    <a:pt x="15175" y="6247"/>
                  </a:cubicBezTo>
                  <a:cubicBezTo>
                    <a:pt x="15175" y="6171"/>
                    <a:pt x="15175" y="6171"/>
                    <a:pt x="15207" y="6171"/>
                  </a:cubicBezTo>
                  <a:cubicBezTo>
                    <a:pt x="15223" y="6171"/>
                    <a:pt x="15239" y="6021"/>
                    <a:pt x="15239" y="6021"/>
                  </a:cubicBezTo>
                  <a:cubicBezTo>
                    <a:pt x="15239" y="5946"/>
                    <a:pt x="14891" y="4967"/>
                    <a:pt x="14891" y="4967"/>
                  </a:cubicBezTo>
                  <a:cubicBezTo>
                    <a:pt x="14875" y="4967"/>
                    <a:pt x="14859" y="5118"/>
                    <a:pt x="14859" y="5118"/>
                  </a:cubicBezTo>
                  <a:cubicBezTo>
                    <a:pt x="14891" y="5268"/>
                    <a:pt x="14891" y="5344"/>
                    <a:pt x="14875" y="5419"/>
                  </a:cubicBezTo>
                  <a:cubicBezTo>
                    <a:pt x="14337" y="9558"/>
                    <a:pt x="14337" y="9558"/>
                    <a:pt x="14337" y="9558"/>
                  </a:cubicBezTo>
                  <a:cubicBezTo>
                    <a:pt x="14321" y="9633"/>
                    <a:pt x="14305" y="9633"/>
                    <a:pt x="14289" y="9633"/>
                  </a:cubicBezTo>
                  <a:cubicBezTo>
                    <a:pt x="14273" y="9633"/>
                    <a:pt x="14258" y="9784"/>
                    <a:pt x="14258" y="9784"/>
                  </a:cubicBezTo>
                  <a:cubicBezTo>
                    <a:pt x="14258" y="9859"/>
                    <a:pt x="14511" y="10612"/>
                    <a:pt x="14511" y="10612"/>
                  </a:cubicBezTo>
                  <a:cubicBezTo>
                    <a:pt x="14527" y="10612"/>
                    <a:pt x="14527" y="10612"/>
                    <a:pt x="14527" y="10612"/>
                  </a:cubicBezTo>
                  <a:cubicBezTo>
                    <a:pt x="14542" y="10461"/>
                    <a:pt x="14542" y="10461"/>
                    <a:pt x="14542" y="10461"/>
                  </a:cubicBezTo>
                  <a:cubicBezTo>
                    <a:pt x="14527" y="10386"/>
                    <a:pt x="14527" y="10311"/>
                    <a:pt x="14527" y="10236"/>
                  </a:cubicBezTo>
                  <a:cubicBezTo>
                    <a:pt x="14527" y="10236"/>
                    <a:pt x="14527" y="10160"/>
                    <a:pt x="14527" y="10160"/>
                  </a:cubicBezTo>
                  <a:cubicBezTo>
                    <a:pt x="14527" y="10160"/>
                    <a:pt x="14906" y="7300"/>
                    <a:pt x="14954" y="6924"/>
                  </a:cubicBezTo>
                  <a:cubicBezTo>
                    <a:pt x="14954" y="6924"/>
                    <a:pt x="14954" y="6999"/>
                    <a:pt x="14954" y="6999"/>
                  </a:cubicBezTo>
                  <a:cubicBezTo>
                    <a:pt x="14906" y="7601"/>
                    <a:pt x="14811" y="9709"/>
                    <a:pt x="14811" y="9709"/>
                  </a:cubicBezTo>
                  <a:cubicBezTo>
                    <a:pt x="14764" y="11289"/>
                    <a:pt x="14764" y="11289"/>
                    <a:pt x="14764" y="11289"/>
                  </a:cubicBezTo>
                  <a:cubicBezTo>
                    <a:pt x="14764" y="11364"/>
                    <a:pt x="14796" y="11440"/>
                    <a:pt x="14796" y="11440"/>
                  </a:cubicBezTo>
                  <a:cubicBezTo>
                    <a:pt x="14811" y="11440"/>
                    <a:pt x="15112" y="10461"/>
                    <a:pt x="15112" y="10461"/>
                  </a:cubicBezTo>
                  <a:cubicBezTo>
                    <a:pt x="15112" y="10461"/>
                    <a:pt x="15508" y="8956"/>
                    <a:pt x="15587" y="8730"/>
                  </a:cubicBezTo>
                  <a:cubicBezTo>
                    <a:pt x="15571" y="8881"/>
                    <a:pt x="15571" y="8881"/>
                    <a:pt x="15571" y="8881"/>
                  </a:cubicBezTo>
                  <a:cubicBezTo>
                    <a:pt x="15460" y="9558"/>
                    <a:pt x="15144" y="11967"/>
                    <a:pt x="15144" y="11967"/>
                  </a:cubicBezTo>
                  <a:cubicBezTo>
                    <a:pt x="15128" y="12042"/>
                    <a:pt x="15128" y="12117"/>
                    <a:pt x="15096" y="12042"/>
                  </a:cubicBezTo>
                  <a:cubicBezTo>
                    <a:pt x="15080" y="12042"/>
                    <a:pt x="15065" y="12117"/>
                    <a:pt x="15065" y="12117"/>
                  </a:cubicBezTo>
                  <a:cubicBezTo>
                    <a:pt x="15065" y="12268"/>
                    <a:pt x="15334" y="13020"/>
                    <a:pt x="15334" y="13020"/>
                  </a:cubicBezTo>
                  <a:cubicBezTo>
                    <a:pt x="15349" y="13020"/>
                    <a:pt x="15365" y="12870"/>
                    <a:pt x="15365" y="12870"/>
                  </a:cubicBezTo>
                  <a:cubicBezTo>
                    <a:pt x="15334" y="12719"/>
                    <a:pt x="15334" y="12644"/>
                    <a:pt x="15334" y="12569"/>
                  </a:cubicBezTo>
                  <a:moveTo>
                    <a:pt x="14084" y="4817"/>
                  </a:moveTo>
                  <a:cubicBezTo>
                    <a:pt x="14068" y="5193"/>
                    <a:pt x="14036" y="6924"/>
                    <a:pt x="14036" y="6999"/>
                  </a:cubicBezTo>
                  <a:cubicBezTo>
                    <a:pt x="14020" y="6999"/>
                    <a:pt x="14020" y="6999"/>
                    <a:pt x="14020" y="6999"/>
                  </a:cubicBezTo>
                  <a:cubicBezTo>
                    <a:pt x="13989" y="6849"/>
                    <a:pt x="13830" y="6472"/>
                    <a:pt x="13783" y="6397"/>
                  </a:cubicBezTo>
                  <a:cubicBezTo>
                    <a:pt x="13815" y="6322"/>
                    <a:pt x="14052" y="4892"/>
                    <a:pt x="14084" y="4741"/>
                  </a:cubicBezTo>
                  <a:lnTo>
                    <a:pt x="14084" y="4817"/>
                  </a:lnTo>
                  <a:close/>
                  <a:moveTo>
                    <a:pt x="14226" y="9332"/>
                  </a:moveTo>
                  <a:cubicBezTo>
                    <a:pt x="14305" y="4440"/>
                    <a:pt x="14305" y="4440"/>
                    <a:pt x="14305" y="4440"/>
                  </a:cubicBezTo>
                  <a:cubicBezTo>
                    <a:pt x="14305" y="4139"/>
                    <a:pt x="14305" y="4139"/>
                    <a:pt x="14305" y="4139"/>
                  </a:cubicBezTo>
                  <a:cubicBezTo>
                    <a:pt x="14321" y="4139"/>
                    <a:pt x="14321" y="4064"/>
                    <a:pt x="14353" y="4139"/>
                  </a:cubicBezTo>
                  <a:cubicBezTo>
                    <a:pt x="14368" y="4064"/>
                    <a:pt x="14384" y="3914"/>
                    <a:pt x="14384" y="3914"/>
                  </a:cubicBezTo>
                  <a:cubicBezTo>
                    <a:pt x="14368" y="3838"/>
                    <a:pt x="14036" y="3161"/>
                    <a:pt x="14036" y="3161"/>
                  </a:cubicBezTo>
                  <a:cubicBezTo>
                    <a:pt x="14020" y="3236"/>
                    <a:pt x="14004" y="3311"/>
                    <a:pt x="14004" y="3311"/>
                  </a:cubicBezTo>
                  <a:cubicBezTo>
                    <a:pt x="14036" y="3462"/>
                    <a:pt x="14036" y="3537"/>
                    <a:pt x="14036" y="3537"/>
                  </a:cubicBezTo>
                  <a:cubicBezTo>
                    <a:pt x="14036" y="3537"/>
                    <a:pt x="14036" y="3537"/>
                    <a:pt x="14036" y="3537"/>
                  </a:cubicBezTo>
                  <a:cubicBezTo>
                    <a:pt x="13989" y="3838"/>
                    <a:pt x="13989" y="3838"/>
                    <a:pt x="13989" y="3838"/>
                  </a:cubicBezTo>
                  <a:cubicBezTo>
                    <a:pt x="13989" y="3838"/>
                    <a:pt x="13308" y="7451"/>
                    <a:pt x="13308" y="7451"/>
                  </a:cubicBezTo>
                  <a:cubicBezTo>
                    <a:pt x="13292" y="7526"/>
                    <a:pt x="13276" y="7601"/>
                    <a:pt x="13261" y="7601"/>
                  </a:cubicBezTo>
                  <a:cubicBezTo>
                    <a:pt x="13245" y="7601"/>
                    <a:pt x="13229" y="7752"/>
                    <a:pt x="13229" y="7752"/>
                  </a:cubicBezTo>
                  <a:cubicBezTo>
                    <a:pt x="13245" y="7827"/>
                    <a:pt x="13514" y="8354"/>
                    <a:pt x="13514" y="8354"/>
                  </a:cubicBezTo>
                  <a:cubicBezTo>
                    <a:pt x="13530" y="8429"/>
                    <a:pt x="13530" y="8429"/>
                    <a:pt x="13530" y="8429"/>
                  </a:cubicBezTo>
                  <a:cubicBezTo>
                    <a:pt x="13545" y="8203"/>
                    <a:pt x="13545" y="8203"/>
                    <a:pt x="13545" y="8203"/>
                  </a:cubicBezTo>
                  <a:cubicBezTo>
                    <a:pt x="13514" y="8128"/>
                    <a:pt x="13514" y="8053"/>
                    <a:pt x="13514" y="7978"/>
                  </a:cubicBezTo>
                  <a:cubicBezTo>
                    <a:pt x="13514" y="7978"/>
                    <a:pt x="13514" y="7902"/>
                    <a:pt x="13514" y="7902"/>
                  </a:cubicBezTo>
                  <a:cubicBezTo>
                    <a:pt x="13530" y="7752"/>
                    <a:pt x="13530" y="7752"/>
                    <a:pt x="13530" y="7752"/>
                  </a:cubicBezTo>
                  <a:cubicBezTo>
                    <a:pt x="13530" y="7752"/>
                    <a:pt x="13672" y="7075"/>
                    <a:pt x="13672" y="7075"/>
                  </a:cubicBezTo>
                  <a:cubicBezTo>
                    <a:pt x="13672" y="7150"/>
                    <a:pt x="14020" y="7827"/>
                    <a:pt x="14020" y="7827"/>
                  </a:cubicBezTo>
                  <a:cubicBezTo>
                    <a:pt x="14020" y="7827"/>
                    <a:pt x="14004" y="8806"/>
                    <a:pt x="14004" y="8806"/>
                  </a:cubicBezTo>
                  <a:cubicBezTo>
                    <a:pt x="14004" y="8806"/>
                    <a:pt x="14004" y="9031"/>
                    <a:pt x="14004" y="9031"/>
                  </a:cubicBezTo>
                  <a:cubicBezTo>
                    <a:pt x="13989" y="9031"/>
                    <a:pt x="13989" y="9031"/>
                    <a:pt x="13957" y="9031"/>
                  </a:cubicBezTo>
                  <a:cubicBezTo>
                    <a:pt x="13957" y="9031"/>
                    <a:pt x="13941" y="9182"/>
                    <a:pt x="13941" y="9182"/>
                  </a:cubicBezTo>
                  <a:cubicBezTo>
                    <a:pt x="13941" y="9257"/>
                    <a:pt x="14226" y="9784"/>
                    <a:pt x="14226" y="9784"/>
                  </a:cubicBezTo>
                  <a:cubicBezTo>
                    <a:pt x="14242" y="9784"/>
                    <a:pt x="14258" y="9633"/>
                    <a:pt x="14258" y="9633"/>
                  </a:cubicBezTo>
                  <a:cubicBezTo>
                    <a:pt x="14242" y="9558"/>
                    <a:pt x="14226" y="9483"/>
                    <a:pt x="14226" y="9332"/>
                  </a:cubicBezTo>
                  <a:moveTo>
                    <a:pt x="13292" y="7300"/>
                  </a:moveTo>
                  <a:cubicBezTo>
                    <a:pt x="13308" y="7300"/>
                    <a:pt x="13324" y="7225"/>
                    <a:pt x="13324" y="7225"/>
                  </a:cubicBezTo>
                  <a:cubicBezTo>
                    <a:pt x="13340" y="7150"/>
                    <a:pt x="13213" y="5795"/>
                    <a:pt x="13213" y="5795"/>
                  </a:cubicBezTo>
                  <a:cubicBezTo>
                    <a:pt x="13197" y="5795"/>
                    <a:pt x="13182" y="5795"/>
                    <a:pt x="13182" y="5795"/>
                  </a:cubicBezTo>
                  <a:cubicBezTo>
                    <a:pt x="13166" y="5870"/>
                    <a:pt x="13166" y="6021"/>
                    <a:pt x="13166" y="6021"/>
                  </a:cubicBezTo>
                  <a:cubicBezTo>
                    <a:pt x="13166" y="6021"/>
                    <a:pt x="13102" y="6322"/>
                    <a:pt x="13102" y="6322"/>
                  </a:cubicBezTo>
                  <a:cubicBezTo>
                    <a:pt x="13055" y="6472"/>
                    <a:pt x="12976" y="6472"/>
                    <a:pt x="12897" y="6397"/>
                  </a:cubicBezTo>
                  <a:cubicBezTo>
                    <a:pt x="12723" y="6171"/>
                    <a:pt x="12628" y="5268"/>
                    <a:pt x="12691" y="4215"/>
                  </a:cubicBezTo>
                  <a:cubicBezTo>
                    <a:pt x="12738" y="3462"/>
                    <a:pt x="12802" y="3010"/>
                    <a:pt x="12881" y="2785"/>
                  </a:cubicBezTo>
                  <a:cubicBezTo>
                    <a:pt x="12944" y="2634"/>
                    <a:pt x="13023" y="2559"/>
                    <a:pt x="13118" y="2709"/>
                  </a:cubicBezTo>
                  <a:cubicBezTo>
                    <a:pt x="13197" y="2785"/>
                    <a:pt x="13245" y="3010"/>
                    <a:pt x="13276" y="3236"/>
                  </a:cubicBezTo>
                  <a:cubicBezTo>
                    <a:pt x="13292" y="3688"/>
                    <a:pt x="13292" y="3688"/>
                    <a:pt x="13292" y="3688"/>
                  </a:cubicBezTo>
                  <a:cubicBezTo>
                    <a:pt x="13292" y="3763"/>
                    <a:pt x="13292" y="3763"/>
                    <a:pt x="13292" y="3763"/>
                  </a:cubicBezTo>
                  <a:cubicBezTo>
                    <a:pt x="13308" y="3838"/>
                    <a:pt x="13308" y="3838"/>
                    <a:pt x="13308" y="3838"/>
                  </a:cubicBezTo>
                  <a:cubicBezTo>
                    <a:pt x="13324" y="3838"/>
                    <a:pt x="13530" y="2785"/>
                    <a:pt x="13530" y="2785"/>
                  </a:cubicBezTo>
                  <a:cubicBezTo>
                    <a:pt x="13561" y="2709"/>
                    <a:pt x="13561" y="2709"/>
                    <a:pt x="13561" y="2709"/>
                  </a:cubicBezTo>
                  <a:cubicBezTo>
                    <a:pt x="13514" y="2634"/>
                    <a:pt x="13514" y="2634"/>
                    <a:pt x="13514" y="2634"/>
                  </a:cubicBezTo>
                  <a:cubicBezTo>
                    <a:pt x="13466" y="2709"/>
                    <a:pt x="13466" y="2709"/>
                    <a:pt x="13466" y="2709"/>
                  </a:cubicBezTo>
                  <a:cubicBezTo>
                    <a:pt x="13435" y="2484"/>
                    <a:pt x="13435" y="2484"/>
                    <a:pt x="13435" y="2484"/>
                  </a:cubicBezTo>
                  <a:cubicBezTo>
                    <a:pt x="13387" y="2333"/>
                    <a:pt x="13387" y="2333"/>
                    <a:pt x="13387" y="2333"/>
                  </a:cubicBezTo>
                  <a:cubicBezTo>
                    <a:pt x="13340" y="2032"/>
                    <a:pt x="13261" y="1882"/>
                    <a:pt x="13182" y="1731"/>
                  </a:cubicBezTo>
                  <a:cubicBezTo>
                    <a:pt x="13023" y="1505"/>
                    <a:pt x="12865" y="1580"/>
                    <a:pt x="12738" y="1957"/>
                  </a:cubicBezTo>
                  <a:cubicBezTo>
                    <a:pt x="12596" y="2333"/>
                    <a:pt x="12501" y="3010"/>
                    <a:pt x="12454" y="3914"/>
                  </a:cubicBezTo>
                  <a:cubicBezTo>
                    <a:pt x="12359" y="5494"/>
                    <a:pt x="12517" y="6924"/>
                    <a:pt x="12833" y="7376"/>
                  </a:cubicBezTo>
                  <a:cubicBezTo>
                    <a:pt x="13023" y="7601"/>
                    <a:pt x="13134" y="7376"/>
                    <a:pt x="13213" y="7225"/>
                  </a:cubicBezTo>
                  <a:cubicBezTo>
                    <a:pt x="13261" y="7150"/>
                    <a:pt x="13261" y="7150"/>
                    <a:pt x="13261" y="7150"/>
                  </a:cubicBezTo>
                  <a:cubicBezTo>
                    <a:pt x="13276" y="7150"/>
                    <a:pt x="13276" y="7225"/>
                    <a:pt x="13292" y="7300"/>
                  </a:cubicBezTo>
                  <a:moveTo>
                    <a:pt x="12169" y="2484"/>
                  </a:moveTo>
                  <a:cubicBezTo>
                    <a:pt x="12185" y="2484"/>
                    <a:pt x="12375" y="1279"/>
                    <a:pt x="12375" y="1279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75" y="1204"/>
                    <a:pt x="12375" y="1204"/>
                    <a:pt x="12375" y="1204"/>
                  </a:cubicBezTo>
                  <a:cubicBezTo>
                    <a:pt x="12343" y="1129"/>
                    <a:pt x="12343" y="1129"/>
                    <a:pt x="12343" y="1129"/>
                  </a:cubicBezTo>
                  <a:cubicBezTo>
                    <a:pt x="12327" y="1204"/>
                    <a:pt x="12311" y="1204"/>
                    <a:pt x="12295" y="1204"/>
                  </a:cubicBezTo>
                  <a:cubicBezTo>
                    <a:pt x="12248" y="1054"/>
                    <a:pt x="12248" y="1054"/>
                    <a:pt x="12248" y="1054"/>
                  </a:cubicBezTo>
                  <a:cubicBezTo>
                    <a:pt x="12185" y="903"/>
                    <a:pt x="12185" y="903"/>
                    <a:pt x="12185" y="903"/>
                  </a:cubicBezTo>
                  <a:cubicBezTo>
                    <a:pt x="12121" y="677"/>
                    <a:pt x="12026" y="602"/>
                    <a:pt x="11931" y="527"/>
                  </a:cubicBezTo>
                  <a:cubicBezTo>
                    <a:pt x="11599" y="301"/>
                    <a:pt x="11473" y="1129"/>
                    <a:pt x="11441" y="1882"/>
                  </a:cubicBezTo>
                  <a:cubicBezTo>
                    <a:pt x="11409" y="3086"/>
                    <a:pt x="11647" y="3462"/>
                    <a:pt x="11836" y="3838"/>
                  </a:cubicBezTo>
                  <a:cubicBezTo>
                    <a:pt x="11979" y="4064"/>
                    <a:pt x="12090" y="4290"/>
                    <a:pt x="12090" y="4741"/>
                  </a:cubicBezTo>
                  <a:cubicBezTo>
                    <a:pt x="12026" y="5193"/>
                    <a:pt x="12026" y="5193"/>
                    <a:pt x="12026" y="5193"/>
                  </a:cubicBezTo>
                  <a:cubicBezTo>
                    <a:pt x="11979" y="5344"/>
                    <a:pt x="11900" y="5419"/>
                    <a:pt x="11805" y="5344"/>
                  </a:cubicBezTo>
                  <a:cubicBezTo>
                    <a:pt x="11710" y="5268"/>
                    <a:pt x="11567" y="5043"/>
                    <a:pt x="11536" y="4741"/>
                  </a:cubicBezTo>
                  <a:cubicBezTo>
                    <a:pt x="11520" y="4516"/>
                    <a:pt x="11520" y="4516"/>
                    <a:pt x="11520" y="4516"/>
                  </a:cubicBezTo>
                  <a:cubicBezTo>
                    <a:pt x="11520" y="4365"/>
                    <a:pt x="11520" y="4365"/>
                    <a:pt x="11520" y="4365"/>
                  </a:cubicBezTo>
                  <a:cubicBezTo>
                    <a:pt x="11488" y="4290"/>
                    <a:pt x="11488" y="4290"/>
                    <a:pt x="11488" y="4290"/>
                  </a:cubicBezTo>
                  <a:cubicBezTo>
                    <a:pt x="11473" y="4365"/>
                    <a:pt x="11298" y="5569"/>
                    <a:pt x="11298" y="5569"/>
                  </a:cubicBezTo>
                  <a:cubicBezTo>
                    <a:pt x="11298" y="5645"/>
                    <a:pt x="11298" y="5645"/>
                    <a:pt x="11298" y="5645"/>
                  </a:cubicBezTo>
                  <a:cubicBezTo>
                    <a:pt x="11330" y="5720"/>
                    <a:pt x="11330" y="5720"/>
                    <a:pt x="11330" y="5720"/>
                  </a:cubicBezTo>
                  <a:cubicBezTo>
                    <a:pt x="11346" y="5720"/>
                    <a:pt x="11378" y="5569"/>
                    <a:pt x="11378" y="5569"/>
                  </a:cubicBezTo>
                  <a:cubicBezTo>
                    <a:pt x="11378" y="5569"/>
                    <a:pt x="11441" y="5720"/>
                    <a:pt x="11441" y="5720"/>
                  </a:cubicBezTo>
                  <a:cubicBezTo>
                    <a:pt x="11504" y="5946"/>
                    <a:pt x="11504" y="5946"/>
                    <a:pt x="11504" y="5946"/>
                  </a:cubicBezTo>
                  <a:cubicBezTo>
                    <a:pt x="11504" y="5946"/>
                    <a:pt x="11757" y="6322"/>
                    <a:pt x="11757" y="6322"/>
                  </a:cubicBezTo>
                  <a:cubicBezTo>
                    <a:pt x="11979" y="6472"/>
                    <a:pt x="12121" y="6171"/>
                    <a:pt x="12200" y="5946"/>
                  </a:cubicBezTo>
                  <a:cubicBezTo>
                    <a:pt x="12264" y="5645"/>
                    <a:pt x="12311" y="5268"/>
                    <a:pt x="12327" y="4817"/>
                  </a:cubicBezTo>
                  <a:cubicBezTo>
                    <a:pt x="12375" y="3537"/>
                    <a:pt x="12121" y="3086"/>
                    <a:pt x="11931" y="2785"/>
                  </a:cubicBezTo>
                  <a:cubicBezTo>
                    <a:pt x="11805" y="2559"/>
                    <a:pt x="11678" y="2333"/>
                    <a:pt x="11694" y="1882"/>
                  </a:cubicBezTo>
                  <a:cubicBezTo>
                    <a:pt x="11742" y="1505"/>
                    <a:pt x="11742" y="1505"/>
                    <a:pt x="11742" y="1505"/>
                  </a:cubicBezTo>
                  <a:cubicBezTo>
                    <a:pt x="11773" y="1430"/>
                    <a:pt x="11821" y="1355"/>
                    <a:pt x="11884" y="1430"/>
                  </a:cubicBezTo>
                  <a:cubicBezTo>
                    <a:pt x="12042" y="1505"/>
                    <a:pt x="12105" y="1806"/>
                    <a:pt x="12121" y="1957"/>
                  </a:cubicBezTo>
                  <a:cubicBezTo>
                    <a:pt x="12137" y="2183"/>
                    <a:pt x="12137" y="2183"/>
                    <a:pt x="12137" y="2183"/>
                  </a:cubicBezTo>
                  <a:cubicBezTo>
                    <a:pt x="12137" y="2258"/>
                    <a:pt x="12121" y="2333"/>
                    <a:pt x="12121" y="2333"/>
                  </a:cubicBezTo>
                  <a:cubicBezTo>
                    <a:pt x="12137" y="2408"/>
                    <a:pt x="12169" y="2484"/>
                    <a:pt x="12169" y="2484"/>
                  </a:cubicBezTo>
                  <a:moveTo>
                    <a:pt x="11124" y="4967"/>
                  </a:moveTo>
                  <a:cubicBezTo>
                    <a:pt x="10618" y="4967"/>
                    <a:pt x="10618" y="4967"/>
                    <a:pt x="10618" y="4967"/>
                  </a:cubicBezTo>
                  <a:cubicBezTo>
                    <a:pt x="10618" y="4967"/>
                    <a:pt x="10618" y="3613"/>
                    <a:pt x="10618" y="3537"/>
                  </a:cubicBezTo>
                  <a:cubicBezTo>
                    <a:pt x="10903" y="3537"/>
                    <a:pt x="10903" y="3537"/>
                    <a:pt x="10903" y="3537"/>
                  </a:cubicBezTo>
                  <a:cubicBezTo>
                    <a:pt x="10950" y="3537"/>
                    <a:pt x="10966" y="3537"/>
                    <a:pt x="10966" y="3613"/>
                  </a:cubicBezTo>
                  <a:cubicBezTo>
                    <a:pt x="11014" y="3688"/>
                    <a:pt x="11014" y="3688"/>
                    <a:pt x="11014" y="3688"/>
                  </a:cubicBezTo>
                  <a:cubicBezTo>
                    <a:pt x="11029" y="2333"/>
                    <a:pt x="11029" y="2333"/>
                    <a:pt x="11029" y="2333"/>
                  </a:cubicBezTo>
                  <a:cubicBezTo>
                    <a:pt x="10982" y="2333"/>
                    <a:pt x="10982" y="2333"/>
                    <a:pt x="10982" y="2333"/>
                  </a:cubicBezTo>
                  <a:cubicBezTo>
                    <a:pt x="10966" y="2484"/>
                    <a:pt x="10950" y="2484"/>
                    <a:pt x="10903" y="2484"/>
                  </a:cubicBezTo>
                  <a:cubicBezTo>
                    <a:pt x="10618" y="2484"/>
                    <a:pt x="10618" y="2484"/>
                    <a:pt x="10618" y="2484"/>
                  </a:cubicBezTo>
                  <a:cubicBezTo>
                    <a:pt x="10618" y="1129"/>
                    <a:pt x="10618" y="1129"/>
                    <a:pt x="10618" y="1129"/>
                  </a:cubicBezTo>
                  <a:cubicBezTo>
                    <a:pt x="11093" y="1204"/>
                    <a:pt x="11093" y="1204"/>
                    <a:pt x="11093" y="1204"/>
                  </a:cubicBezTo>
                  <a:cubicBezTo>
                    <a:pt x="11156" y="1204"/>
                    <a:pt x="11156" y="1279"/>
                    <a:pt x="11172" y="1355"/>
                  </a:cubicBezTo>
                  <a:cubicBezTo>
                    <a:pt x="11204" y="1430"/>
                    <a:pt x="11204" y="1430"/>
                    <a:pt x="11204" y="1430"/>
                  </a:cubicBezTo>
                  <a:cubicBezTo>
                    <a:pt x="11219" y="75"/>
                    <a:pt x="11219" y="75"/>
                    <a:pt x="11219" y="75"/>
                  </a:cubicBezTo>
                  <a:cubicBezTo>
                    <a:pt x="11172" y="0"/>
                    <a:pt x="11172" y="0"/>
                    <a:pt x="11172" y="0"/>
                  </a:cubicBezTo>
                  <a:cubicBezTo>
                    <a:pt x="11156" y="151"/>
                    <a:pt x="11156" y="226"/>
                    <a:pt x="11093" y="226"/>
                  </a:cubicBezTo>
                  <a:cubicBezTo>
                    <a:pt x="10317" y="226"/>
                    <a:pt x="10317" y="226"/>
                    <a:pt x="10317" y="226"/>
                  </a:cubicBezTo>
                  <a:cubicBezTo>
                    <a:pt x="10302" y="376"/>
                    <a:pt x="10302" y="376"/>
                    <a:pt x="10302" y="376"/>
                  </a:cubicBezTo>
                  <a:cubicBezTo>
                    <a:pt x="10381" y="527"/>
                    <a:pt x="10381" y="527"/>
                    <a:pt x="10381" y="677"/>
                  </a:cubicBezTo>
                  <a:cubicBezTo>
                    <a:pt x="10381" y="5494"/>
                    <a:pt x="10381" y="5494"/>
                    <a:pt x="10381" y="5494"/>
                  </a:cubicBezTo>
                  <a:cubicBezTo>
                    <a:pt x="10381" y="5645"/>
                    <a:pt x="10381" y="5645"/>
                    <a:pt x="10317" y="5720"/>
                  </a:cubicBezTo>
                  <a:cubicBezTo>
                    <a:pt x="10302" y="5870"/>
                    <a:pt x="10302" y="5870"/>
                    <a:pt x="10302" y="5870"/>
                  </a:cubicBezTo>
                  <a:cubicBezTo>
                    <a:pt x="11124" y="5946"/>
                    <a:pt x="11124" y="5946"/>
                    <a:pt x="11124" y="5946"/>
                  </a:cubicBezTo>
                  <a:cubicBezTo>
                    <a:pt x="11188" y="5946"/>
                    <a:pt x="11188" y="6021"/>
                    <a:pt x="11204" y="6096"/>
                  </a:cubicBezTo>
                  <a:cubicBezTo>
                    <a:pt x="11235" y="6171"/>
                    <a:pt x="11235" y="6171"/>
                    <a:pt x="11235" y="6171"/>
                  </a:cubicBezTo>
                  <a:cubicBezTo>
                    <a:pt x="11251" y="4817"/>
                    <a:pt x="11251" y="4817"/>
                    <a:pt x="11251" y="4817"/>
                  </a:cubicBezTo>
                  <a:cubicBezTo>
                    <a:pt x="11204" y="4741"/>
                    <a:pt x="11204" y="4741"/>
                    <a:pt x="11204" y="4741"/>
                  </a:cubicBezTo>
                  <a:cubicBezTo>
                    <a:pt x="11188" y="4892"/>
                    <a:pt x="11188" y="4967"/>
                    <a:pt x="11124" y="4967"/>
                  </a:cubicBezTo>
                  <a:moveTo>
                    <a:pt x="9795" y="2634"/>
                  </a:moveTo>
                  <a:cubicBezTo>
                    <a:pt x="9764" y="2860"/>
                    <a:pt x="9716" y="2935"/>
                    <a:pt x="9653" y="3010"/>
                  </a:cubicBezTo>
                  <a:cubicBezTo>
                    <a:pt x="9653" y="3010"/>
                    <a:pt x="9400" y="3161"/>
                    <a:pt x="9400" y="3161"/>
                  </a:cubicBezTo>
                  <a:cubicBezTo>
                    <a:pt x="9400" y="3161"/>
                    <a:pt x="9400" y="3161"/>
                    <a:pt x="9400" y="3086"/>
                  </a:cubicBezTo>
                  <a:cubicBezTo>
                    <a:pt x="9400" y="2860"/>
                    <a:pt x="9368" y="1957"/>
                    <a:pt x="9368" y="1806"/>
                  </a:cubicBezTo>
                  <a:cubicBezTo>
                    <a:pt x="9384" y="1731"/>
                    <a:pt x="9605" y="1580"/>
                    <a:pt x="9605" y="1580"/>
                  </a:cubicBezTo>
                  <a:cubicBezTo>
                    <a:pt x="9732" y="1505"/>
                    <a:pt x="9795" y="1731"/>
                    <a:pt x="9811" y="2183"/>
                  </a:cubicBezTo>
                  <a:lnTo>
                    <a:pt x="9795" y="2634"/>
                  </a:lnTo>
                  <a:close/>
                  <a:moveTo>
                    <a:pt x="10096" y="5344"/>
                  </a:moveTo>
                  <a:cubicBezTo>
                    <a:pt x="10080" y="5118"/>
                    <a:pt x="10080" y="5118"/>
                    <a:pt x="10080" y="5118"/>
                  </a:cubicBezTo>
                  <a:cubicBezTo>
                    <a:pt x="10080" y="5118"/>
                    <a:pt x="9858" y="3688"/>
                    <a:pt x="9858" y="3613"/>
                  </a:cubicBezTo>
                  <a:cubicBezTo>
                    <a:pt x="9858" y="3613"/>
                    <a:pt x="9858" y="3613"/>
                    <a:pt x="9858" y="3613"/>
                  </a:cubicBezTo>
                  <a:cubicBezTo>
                    <a:pt x="10017" y="3387"/>
                    <a:pt x="10080" y="2785"/>
                    <a:pt x="10064" y="1882"/>
                  </a:cubicBezTo>
                  <a:cubicBezTo>
                    <a:pt x="10033" y="903"/>
                    <a:pt x="9858" y="452"/>
                    <a:pt x="9605" y="602"/>
                  </a:cubicBezTo>
                  <a:cubicBezTo>
                    <a:pt x="9051" y="978"/>
                    <a:pt x="9051" y="978"/>
                    <a:pt x="9051" y="978"/>
                  </a:cubicBezTo>
                  <a:cubicBezTo>
                    <a:pt x="9036" y="1054"/>
                    <a:pt x="9051" y="1204"/>
                    <a:pt x="9051" y="1204"/>
                  </a:cubicBezTo>
                  <a:cubicBezTo>
                    <a:pt x="9099" y="1204"/>
                    <a:pt x="9099" y="1279"/>
                    <a:pt x="9099" y="1430"/>
                  </a:cubicBezTo>
                  <a:cubicBezTo>
                    <a:pt x="9241" y="6171"/>
                    <a:pt x="9241" y="6171"/>
                    <a:pt x="9241" y="6171"/>
                  </a:cubicBezTo>
                  <a:cubicBezTo>
                    <a:pt x="9241" y="6322"/>
                    <a:pt x="9241" y="6322"/>
                    <a:pt x="9210" y="6397"/>
                  </a:cubicBezTo>
                  <a:cubicBezTo>
                    <a:pt x="9210" y="6472"/>
                    <a:pt x="9210" y="6623"/>
                    <a:pt x="9210" y="6623"/>
                  </a:cubicBezTo>
                  <a:cubicBezTo>
                    <a:pt x="9225" y="6623"/>
                    <a:pt x="9542" y="6397"/>
                    <a:pt x="9542" y="6397"/>
                  </a:cubicBezTo>
                  <a:cubicBezTo>
                    <a:pt x="9558" y="6397"/>
                    <a:pt x="9558" y="6397"/>
                    <a:pt x="9558" y="6397"/>
                  </a:cubicBezTo>
                  <a:cubicBezTo>
                    <a:pt x="9558" y="6247"/>
                    <a:pt x="9558" y="6247"/>
                    <a:pt x="9558" y="6247"/>
                  </a:cubicBezTo>
                  <a:cubicBezTo>
                    <a:pt x="9510" y="6171"/>
                    <a:pt x="9495" y="6096"/>
                    <a:pt x="9495" y="5946"/>
                  </a:cubicBezTo>
                  <a:cubicBezTo>
                    <a:pt x="9495" y="5946"/>
                    <a:pt x="9431" y="4139"/>
                    <a:pt x="9431" y="4064"/>
                  </a:cubicBezTo>
                  <a:cubicBezTo>
                    <a:pt x="9447" y="4139"/>
                    <a:pt x="9621" y="3989"/>
                    <a:pt x="9621" y="3989"/>
                  </a:cubicBezTo>
                  <a:cubicBezTo>
                    <a:pt x="9621" y="4064"/>
                    <a:pt x="9858" y="5569"/>
                    <a:pt x="9858" y="5569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870"/>
                    <a:pt x="9890" y="5870"/>
                  </a:cubicBezTo>
                  <a:cubicBezTo>
                    <a:pt x="9890" y="5870"/>
                    <a:pt x="9890" y="5946"/>
                    <a:pt x="9858" y="5946"/>
                  </a:cubicBezTo>
                  <a:cubicBezTo>
                    <a:pt x="9858" y="6021"/>
                    <a:pt x="9843" y="6021"/>
                    <a:pt x="9843" y="6096"/>
                  </a:cubicBezTo>
                  <a:cubicBezTo>
                    <a:pt x="9843" y="6171"/>
                    <a:pt x="9858" y="6171"/>
                    <a:pt x="9858" y="6171"/>
                  </a:cubicBezTo>
                  <a:cubicBezTo>
                    <a:pt x="9858" y="6247"/>
                    <a:pt x="10191" y="6021"/>
                    <a:pt x="10191" y="6021"/>
                  </a:cubicBezTo>
                  <a:cubicBezTo>
                    <a:pt x="10207" y="5946"/>
                    <a:pt x="10207" y="5795"/>
                    <a:pt x="10207" y="5795"/>
                  </a:cubicBezTo>
                  <a:cubicBezTo>
                    <a:pt x="10159" y="5720"/>
                    <a:pt x="10143" y="5645"/>
                    <a:pt x="10096" y="5344"/>
                  </a:cubicBezTo>
                  <a:moveTo>
                    <a:pt x="8877" y="5043"/>
                  </a:moveTo>
                  <a:cubicBezTo>
                    <a:pt x="8862" y="5043"/>
                    <a:pt x="8846" y="5118"/>
                    <a:pt x="8846" y="5118"/>
                  </a:cubicBezTo>
                  <a:cubicBezTo>
                    <a:pt x="8830" y="5268"/>
                    <a:pt x="8862" y="5419"/>
                    <a:pt x="8862" y="5419"/>
                  </a:cubicBezTo>
                  <a:cubicBezTo>
                    <a:pt x="8862" y="5419"/>
                    <a:pt x="8846" y="5795"/>
                    <a:pt x="8846" y="5795"/>
                  </a:cubicBezTo>
                  <a:cubicBezTo>
                    <a:pt x="8814" y="6021"/>
                    <a:pt x="8751" y="6322"/>
                    <a:pt x="8687" y="6397"/>
                  </a:cubicBezTo>
                  <a:cubicBezTo>
                    <a:pt x="8608" y="6472"/>
                    <a:pt x="8513" y="6472"/>
                    <a:pt x="8450" y="6322"/>
                  </a:cubicBezTo>
                  <a:cubicBezTo>
                    <a:pt x="8355" y="6096"/>
                    <a:pt x="8292" y="5645"/>
                    <a:pt x="8260" y="5043"/>
                  </a:cubicBezTo>
                  <a:cubicBezTo>
                    <a:pt x="8213" y="4365"/>
                    <a:pt x="8213" y="3763"/>
                    <a:pt x="8260" y="3387"/>
                  </a:cubicBezTo>
                  <a:cubicBezTo>
                    <a:pt x="8292" y="3086"/>
                    <a:pt x="8355" y="2860"/>
                    <a:pt x="8450" y="2709"/>
                  </a:cubicBezTo>
                  <a:cubicBezTo>
                    <a:pt x="8561" y="2559"/>
                    <a:pt x="8672" y="2709"/>
                    <a:pt x="8703" y="3010"/>
                  </a:cubicBezTo>
                  <a:cubicBezTo>
                    <a:pt x="8703" y="3086"/>
                    <a:pt x="8703" y="3086"/>
                    <a:pt x="8703" y="3086"/>
                  </a:cubicBezTo>
                  <a:cubicBezTo>
                    <a:pt x="8719" y="3161"/>
                    <a:pt x="8719" y="3161"/>
                    <a:pt x="8719" y="3161"/>
                  </a:cubicBezTo>
                  <a:cubicBezTo>
                    <a:pt x="8735" y="3161"/>
                    <a:pt x="8735" y="3161"/>
                    <a:pt x="8735" y="3161"/>
                  </a:cubicBezTo>
                  <a:cubicBezTo>
                    <a:pt x="8751" y="3161"/>
                    <a:pt x="8814" y="1731"/>
                    <a:pt x="8814" y="1731"/>
                  </a:cubicBezTo>
                  <a:cubicBezTo>
                    <a:pt x="8814" y="1580"/>
                    <a:pt x="8814" y="1580"/>
                    <a:pt x="8814" y="1580"/>
                  </a:cubicBezTo>
                  <a:cubicBezTo>
                    <a:pt x="8782" y="1656"/>
                    <a:pt x="8782" y="1656"/>
                    <a:pt x="8782" y="1656"/>
                  </a:cubicBezTo>
                  <a:cubicBezTo>
                    <a:pt x="8735" y="1806"/>
                    <a:pt x="8735" y="1806"/>
                    <a:pt x="8735" y="1806"/>
                  </a:cubicBezTo>
                  <a:cubicBezTo>
                    <a:pt x="8735" y="1806"/>
                    <a:pt x="8687" y="1731"/>
                    <a:pt x="8687" y="1731"/>
                  </a:cubicBezTo>
                  <a:cubicBezTo>
                    <a:pt x="8624" y="1656"/>
                    <a:pt x="8624" y="1656"/>
                    <a:pt x="8624" y="1656"/>
                  </a:cubicBezTo>
                  <a:cubicBezTo>
                    <a:pt x="8545" y="1580"/>
                    <a:pt x="8466" y="1580"/>
                    <a:pt x="8387" y="1731"/>
                  </a:cubicBezTo>
                  <a:cubicBezTo>
                    <a:pt x="8118" y="2107"/>
                    <a:pt x="7896" y="3387"/>
                    <a:pt x="8023" y="5419"/>
                  </a:cubicBezTo>
                  <a:cubicBezTo>
                    <a:pt x="8118" y="6999"/>
                    <a:pt x="8418" y="7827"/>
                    <a:pt x="8719" y="7376"/>
                  </a:cubicBezTo>
                  <a:cubicBezTo>
                    <a:pt x="8925" y="7075"/>
                    <a:pt x="8988" y="6623"/>
                    <a:pt x="9036" y="6322"/>
                  </a:cubicBezTo>
                  <a:cubicBezTo>
                    <a:pt x="9067" y="6096"/>
                    <a:pt x="9067" y="6096"/>
                    <a:pt x="9067" y="6096"/>
                  </a:cubicBezTo>
                  <a:cubicBezTo>
                    <a:pt x="9083" y="6096"/>
                    <a:pt x="9083" y="6096"/>
                    <a:pt x="9099" y="6171"/>
                  </a:cubicBezTo>
                  <a:cubicBezTo>
                    <a:pt x="9115" y="6096"/>
                    <a:pt x="9131" y="6021"/>
                    <a:pt x="9131" y="6021"/>
                  </a:cubicBezTo>
                  <a:cubicBezTo>
                    <a:pt x="9131" y="5946"/>
                    <a:pt x="8877" y="5043"/>
                    <a:pt x="8877" y="5043"/>
                  </a:cubicBezTo>
                  <a:moveTo>
                    <a:pt x="6029" y="9859"/>
                  </a:moveTo>
                  <a:cubicBezTo>
                    <a:pt x="6029" y="9859"/>
                    <a:pt x="5807" y="10461"/>
                    <a:pt x="5807" y="10537"/>
                  </a:cubicBezTo>
                  <a:cubicBezTo>
                    <a:pt x="5807" y="10537"/>
                    <a:pt x="5807" y="10537"/>
                    <a:pt x="5807" y="10537"/>
                  </a:cubicBezTo>
                  <a:cubicBezTo>
                    <a:pt x="5807" y="10386"/>
                    <a:pt x="5681" y="9408"/>
                    <a:pt x="5649" y="9332"/>
                  </a:cubicBezTo>
                  <a:cubicBezTo>
                    <a:pt x="5681" y="9257"/>
                    <a:pt x="5871" y="8655"/>
                    <a:pt x="5871" y="8655"/>
                  </a:cubicBezTo>
                  <a:cubicBezTo>
                    <a:pt x="5966" y="8354"/>
                    <a:pt x="6045" y="8354"/>
                    <a:pt x="6092" y="8806"/>
                  </a:cubicBezTo>
                  <a:cubicBezTo>
                    <a:pt x="6092" y="8806"/>
                    <a:pt x="6124" y="9257"/>
                    <a:pt x="6124" y="9257"/>
                  </a:cubicBezTo>
                  <a:cubicBezTo>
                    <a:pt x="6108" y="9483"/>
                    <a:pt x="6076" y="9633"/>
                    <a:pt x="6029" y="9859"/>
                  </a:cubicBezTo>
                  <a:moveTo>
                    <a:pt x="6630" y="11063"/>
                  </a:moveTo>
                  <a:cubicBezTo>
                    <a:pt x="6599" y="10988"/>
                    <a:pt x="6599" y="10988"/>
                    <a:pt x="6599" y="10988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266" y="10010"/>
                    <a:pt x="6266" y="10010"/>
                    <a:pt x="6266" y="10010"/>
                  </a:cubicBezTo>
                  <a:cubicBezTo>
                    <a:pt x="6377" y="9483"/>
                    <a:pt x="6393" y="8806"/>
                    <a:pt x="6298" y="8053"/>
                  </a:cubicBezTo>
                  <a:cubicBezTo>
                    <a:pt x="6187" y="7225"/>
                    <a:pt x="5982" y="7075"/>
                    <a:pt x="5776" y="7752"/>
                  </a:cubicBezTo>
                  <a:cubicBezTo>
                    <a:pt x="5301" y="9182"/>
                    <a:pt x="5301" y="9182"/>
                    <a:pt x="5301" y="9182"/>
                  </a:cubicBezTo>
                  <a:cubicBezTo>
                    <a:pt x="5285" y="9257"/>
                    <a:pt x="5317" y="9408"/>
                    <a:pt x="5317" y="9408"/>
                  </a:cubicBezTo>
                  <a:cubicBezTo>
                    <a:pt x="5364" y="9332"/>
                    <a:pt x="5364" y="9408"/>
                    <a:pt x="5380" y="9483"/>
                  </a:cubicBezTo>
                  <a:cubicBezTo>
                    <a:pt x="5934" y="13547"/>
                    <a:pt x="5934" y="13547"/>
                    <a:pt x="5934" y="13547"/>
                  </a:cubicBezTo>
                  <a:cubicBezTo>
                    <a:pt x="5950" y="13622"/>
                    <a:pt x="5950" y="13698"/>
                    <a:pt x="5918" y="13773"/>
                  </a:cubicBezTo>
                  <a:cubicBezTo>
                    <a:pt x="5918" y="13848"/>
                    <a:pt x="5934" y="13999"/>
                    <a:pt x="5934" y="13999"/>
                  </a:cubicBezTo>
                  <a:cubicBezTo>
                    <a:pt x="5950" y="13999"/>
                    <a:pt x="6235" y="13171"/>
                    <a:pt x="6235" y="13171"/>
                  </a:cubicBezTo>
                  <a:cubicBezTo>
                    <a:pt x="6251" y="13171"/>
                    <a:pt x="6251" y="13171"/>
                    <a:pt x="6251" y="13171"/>
                  </a:cubicBezTo>
                  <a:cubicBezTo>
                    <a:pt x="6219" y="12945"/>
                    <a:pt x="6219" y="12945"/>
                    <a:pt x="6219" y="12945"/>
                  </a:cubicBezTo>
                  <a:cubicBezTo>
                    <a:pt x="6171" y="13020"/>
                    <a:pt x="6156" y="13020"/>
                    <a:pt x="6140" y="12870"/>
                  </a:cubicBezTo>
                  <a:cubicBezTo>
                    <a:pt x="6140" y="12870"/>
                    <a:pt x="5934" y="11289"/>
                    <a:pt x="5918" y="11289"/>
                  </a:cubicBezTo>
                  <a:cubicBezTo>
                    <a:pt x="5934" y="11289"/>
                    <a:pt x="6092" y="10838"/>
                    <a:pt x="6092" y="10838"/>
                  </a:cubicBezTo>
                  <a:cubicBezTo>
                    <a:pt x="6092" y="10838"/>
                    <a:pt x="6440" y="11816"/>
                    <a:pt x="6440" y="11816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1967"/>
                    <a:pt x="6488" y="11967"/>
                    <a:pt x="6488" y="11967"/>
                  </a:cubicBezTo>
                  <a:cubicBezTo>
                    <a:pt x="6488" y="12042"/>
                    <a:pt x="6488" y="12042"/>
                    <a:pt x="6472" y="12117"/>
                  </a:cubicBezTo>
                  <a:cubicBezTo>
                    <a:pt x="6472" y="12117"/>
                    <a:pt x="6472" y="12117"/>
                    <a:pt x="6472" y="12117"/>
                  </a:cubicBezTo>
                  <a:cubicBezTo>
                    <a:pt x="6472" y="12192"/>
                    <a:pt x="6488" y="12343"/>
                    <a:pt x="6488" y="12343"/>
                  </a:cubicBezTo>
                  <a:cubicBezTo>
                    <a:pt x="6504" y="12343"/>
                    <a:pt x="6789" y="11515"/>
                    <a:pt x="6789" y="11515"/>
                  </a:cubicBezTo>
                  <a:cubicBezTo>
                    <a:pt x="6789" y="11440"/>
                    <a:pt x="6773" y="11289"/>
                    <a:pt x="6773" y="11289"/>
                  </a:cubicBezTo>
                  <a:cubicBezTo>
                    <a:pt x="6725" y="11289"/>
                    <a:pt x="6709" y="11289"/>
                    <a:pt x="6630" y="11063"/>
                  </a:cubicBezTo>
                  <a:moveTo>
                    <a:pt x="5618" y="13622"/>
                  </a:moveTo>
                  <a:cubicBezTo>
                    <a:pt x="5618" y="13698"/>
                    <a:pt x="5618" y="13698"/>
                    <a:pt x="5618" y="13698"/>
                  </a:cubicBezTo>
                  <a:cubicBezTo>
                    <a:pt x="5618" y="13848"/>
                    <a:pt x="5618" y="13848"/>
                    <a:pt x="5570" y="13999"/>
                  </a:cubicBezTo>
                  <a:cubicBezTo>
                    <a:pt x="5570" y="13999"/>
                    <a:pt x="5143" y="15353"/>
                    <a:pt x="5143" y="15353"/>
                  </a:cubicBezTo>
                  <a:cubicBezTo>
                    <a:pt x="5143" y="15353"/>
                    <a:pt x="5143" y="15353"/>
                    <a:pt x="5143" y="15353"/>
                  </a:cubicBezTo>
                  <a:cubicBezTo>
                    <a:pt x="5143" y="15203"/>
                    <a:pt x="5016" y="14224"/>
                    <a:pt x="4985" y="14074"/>
                  </a:cubicBezTo>
                  <a:cubicBezTo>
                    <a:pt x="5016" y="14074"/>
                    <a:pt x="5222" y="13397"/>
                    <a:pt x="5222" y="13397"/>
                  </a:cubicBezTo>
                  <a:cubicBezTo>
                    <a:pt x="5269" y="13246"/>
                    <a:pt x="5269" y="13246"/>
                    <a:pt x="5285" y="13321"/>
                  </a:cubicBezTo>
                  <a:cubicBezTo>
                    <a:pt x="5301" y="13321"/>
                    <a:pt x="5333" y="13246"/>
                    <a:pt x="5333" y="13246"/>
                  </a:cubicBezTo>
                  <a:cubicBezTo>
                    <a:pt x="5333" y="13171"/>
                    <a:pt x="5190" y="12117"/>
                    <a:pt x="5190" y="12117"/>
                  </a:cubicBezTo>
                  <a:cubicBezTo>
                    <a:pt x="5175" y="12117"/>
                    <a:pt x="5143" y="12192"/>
                    <a:pt x="5143" y="12192"/>
                  </a:cubicBezTo>
                  <a:cubicBezTo>
                    <a:pt x="5143" y="12192"/>
                    <a:pt x="5143" y="12268"/>
                    <a:pt x="5143" y="12268"/>
                  </a:cubicBezTo>
                  <a:cubicBezTo>
                    <a:pt x="5143" y="12343"/>
                    <a:pt x="5143" y="12418"/>
                    <a:pt x="5111" y="12493"/>
                  </a:cubicBezTo>
                  <a:cubicBezTo>
                    <a:pt x="5111" y="12493"/>
                    <a:pt x="4858" y="13246"/>
                    <a:pt x="4858" y="13246"/>
                  </a:cubicBezTo>
                  <a:cubicBezTo>
                    <a:pt x="4858" y="13246"/>
                    <a:pt x="4858" y="13246"/>
                    <a:pt x="4858" y="13246"/>
                  </a:cubicBezTo>
                  <a:cubicBezTo>
                    <a:pt x="4858" y="13171"/>
                    <a:pt x="4716" y="12117"/>
                    <a:pt x="4716" y="12117"/>
                  </a:cubicBezTo>
                  <a:cubicBezTo>
                    <a:pt x="4731" y="12192"/>
                    <a:pt x="5127" y="10913"/>
                    <a:pt x="5127" y="10913"/>
                  </a:cubicBezTo>
                  <a:cubicBezTo>
                    <a:pt x="5175" y="10838"/>
                    <a:pt x="5175" y="10838"/>
                    <a:pt x="5190" y="10913"/>
                  </a:cubicBezTo>
                  <a:cubicBezTo>
                    <a:pt x="5206" y="10913"/>
                    <a:pt x="5238" y="10838"/>
                    <a:pt x="5238" y="10838"/>
                  </a:cubicBezTo>
                  <a:cubicBezTo>
                    <a:pt x="5238" y="10762"/>
                    <a:pt x="5095" y="9633"/>
                    <a:pt x="5095" y="9633"/>
                  </a:cubicBezTo>
                  <a:cubicBezTo>
                    <a:pt x="5080" y="9633"/>
                    <a:pt x="5048" y="9709"/>
                    <a:pt x="5048" y="9709"/>
                  </a:cubicBezTo>
                  <a:cubicBezTo>
                    <a:pt x="5064" y="9934"/>
                    <a:pt x="5064" y="9934"/>
                    <a:pt x="5016" y="10085"/>
                  </a:cubicBezTo>
                  <a:cubicBezTo>
                    <a:pt x="4352" y="12117"/>
                    <a:pt x="4352" y="12117"/>
                    <a:pt x="4352" y="12117"/>
                  </a:cubicBezTo>
                  <a:cubicBezTo>
                    <a:pt x="4352" y="12192"/>
                    <a:pt x="4367" y="12343"/>
                    <a:pt x="4367" y="12343"/>
                  </a:cubicBezTo>
                  <a:cubicBezTo>
                    <a:pt x="4431" y="12192"/>
                    <a:pt x="4447" y="12268"/>
                    <a:pt x="4462" y="12343"/>
                  </a:cubicBezTo>
                  <a:cubicBezTo>
                    <a:pt x="5000" y="16407"/>
                    <a:pt x="5000" y="16407"/>
                    <a:pt x="5000" y="16407"/>
                  </a:cubicBezTo>
                  <a:cubicBezTo>
                    <a:pt x="5016" y="16482"/>
                    <a:pt x="5016" y="16557"/>
                    <a:pt x="4985" y="16708"/>
                  </a:cubicBezTo>
                  <a:cubicBezTo>
                    <a:pt x="4969" y="16783"/>
                    <a:pt x="4985" y="16934"/>
                    <a:pt x="4985" y="16934"/>
                  </a:cubicBezTo>
                  <a:cubicBezTo>
                    <a:pt x="5016" y="16934"/>
                    <a:pt x="5697" y="14826"/>
                    <a:pt x="5697" y="14826"/>
                  </a:cubicBezTo>
                  <a:cubicBezTo>
                    <a:pt x="5744" y="14676"/>
                    <a:pt x="5744" y="14751"/>
                    <a:pt x="5760" y="14826"/>
                  </a:cubicBezTo>
                  <a:cubicBezTo>
                    <a:pt x="5776" y="14826"/>
                    <a:pt x="5807" y="14751"/>
                    <a:pt x="5807" y="14751"/>
                  </a:cubicBezTo>
                  <a:cubicBezTo>
                    <a:pt x="5807" y="14676"/>
                    <a:pt x="5665" y="13547"/>
                    <a:pt x="5665" y="13547"/>
                  </a:cubicBezTo>
                  <a:cubicBezTo>
                    <a:pt x="5649" y="13547"/>
                    <a:pt x="5618" y="13622"/>
                    <a:pt x="5618" y="13622"/>
                  </a:cubicBezTo>
                  <a:moveTo>
                    <a:pt x="4383" y="18063"/>
                  </a:moveTo>
                  <a:cubicBezTo>
                    <a:pt x="4383" y="18063"/>
                    <a:pt x="4004" y="14149"/>
                    <a:pt x="4004" y="14149"/>
                  </a:cubicBezTo>
                  <a:cubicBezTo>
                    <a:pt x="4004" y="14149"/>
                    <a:pt x="4241" y="13698"/>
                    <a:pt x="4241" y="13698"/>
                  </a:cubicBezTo>
                  <a:cubicBezTo>
                    <a:pt x="4288" y="13547"/>
                    <a:pt x="4304" y="13547"/>
                    <a:pt x="4320" y="13698"/>
                  </a:cubicBezTo>
                  <a:cubicBezTo>
                    <a:pt x="4336" y="13773"/>
                    <a:pt x="4367" y="13698"/>
                    <a:pt x="4367" y="13698"/>
                  </a:cubicBezTo>
                  <a:cubicBezTo>
                    <a:pt x="4367" y="13622"/>
                    <a:pt x="4257" y="12418"/>
                    <a:pt x="4257" y="12418"/>
                  </a:cubicBezTo>
                  <a:cubicBezTo>
                    <a:pt x="4241" y="12343"/>
                    <a:pt x="4209" y="12418"/>
                    <a:pt x="4209" y="12418"/>
                  </a:cubicBezTo>
                  <a:cubicBezTo>
                    <a:pt x="4209" y="12644"/>
                    <a:pt x="4193" y="12644"/>
                    <a:pt x="4146" y="12719"/>
                  </a:cubicBezTo>
                  <a:cubicBezTo>
                    <a:pt x="3450" y="14224"/>
                    <a:pt x="3450" y="14224"/>
                    <a:pt x="3450" y="14224"/>
                  </a:cubicBezTo>
                  <a:cubicBezTo>
                    <a:pt x="3402" y="14375"/>
                    <a:pt x="3402" y="14375"/>
                    <a:pt x="3386" y="14224"/>
                  </a:cubicBezTo>
                  <a:cubicBezTo>
                    <a:pt x="3371" y="14224"/>
                    <a:pt x="3339" y="14300"/>
                    <a:pt x="3339" y="14300"/>
                  </a:cubicBezTo>
                  <a:cubicBezTo>
                    <a:pt x="3339" y="14375"/>
                    <a:pt x="3450" y="15579"/>
                    <a:pt x="3450" y="15579"/>
                  </a:cubicBezTo>
                  <a:cubicBezTo>
                    <a:pt x="3465" y="15654"/>
                    <a:pt x="3497" y="15579"/>
                    <a:pt x="3497" y="15579"/>
                  </a:cubicBezTo>
                  <a:cubicBezTo>
                    <a:pt x="3497" y="15504"/>
                    <a:pt x="3497" y="15504"/>
                    <a:pt x="3497" y="15504"/>
                  </a:cubicBezTo>
                  <a:cubicBezTo>
                    <a:pt x="3497" y="15278"/>
                    <a:pt x="3513" y="15278"/>
                    <a:pt x="3545" y="15203"/>
                  </a:cubicBezTo>
                  <a:cubicBezTo>
                    <a:pt x="3545" y="15203"/>
                    <a:pt x="3782" y="14676"/>
                    <a:pt x="3798" y="14676"/>
                  </a:cubicBezTo>
                  <a:cubicBezTo>
                    <a:pt x="3798" y="14676"/>
                    <a:pt x="3798" y="14676"/>
                    <a:pt x="3798" y="14676"/>
                  </a:cubicBezTo>
                  <a:cubicBezTo>
                    <a:pt x="3798" y="14751"/>
                    <a:pt x="4146" y="18514"/>
                    <a:pt x="4146" y="18514"/>
                  </a:cubicBezTo>
                  <a:cubicBezTo>
                    <a:pt x="4162" y="18590"/>
                    <a:pt x="4162" y="18665"/>
                    <a:pt x="4162" y="18665"/>
                  </a:cubicBezTo>
                  <a:cubicBezTo>
                    <a:pt x="4162" y="18740"/>
                    <a:pt x="4146" y="18740"/>
                    <a:pt x="4130" y="18815"/>
                  </a:cubicBezTo>
                  <a:cubicBezTo>
                    <a:pt x="4130" y="18815"/>
                    <a:pt x="4130" y="18815"/>
                    <a:pt x="4130" y="18815"/>
                  </a:cubicBezTo>
                  <a:cubicBezTo>
                    <a:pt x="4130" y="18891"/>
                    <a:pt x="4146" y="19041"/>
                    <a:pt x="4146" y="19041"/>
                  </a:cubicBezTo>
                  <a:cubicBezTo>
                    <a:pt x="4162" y="19041"/>
                    <a:pt x="4462" y="18439"/>
                    <a:pt x="4462" y="18439"/>
                  </a:cubicBezTo>
                  <a:cubicBezTo>
                    <a:pt x="4462" y="18364"/>
                    <a:pt x="4462" y="18364"/>
                    <a:pt x="4462" y="18364"/>
                  </a:cubicBezTo>
                  <a:cubicBezTo>
                    <a:pt x="4447" y="18213"/>
                    <a:pt x="4447" y="18213"/>
                    <a:pt x="4447" y="18213"/>
                  </a:cubicBezTo>
                  <a:cubicBezTo>
                    <a:pt x="4399" y="18213"/>
                    <a:pt x="4383" y="18213"/>
                    <a:pt x="4383" y="18063"/>
                  </a:cubicBezTo>
                  <a:moveTo>
                    <a:pt x="2975" y="17084"/>
                  </a:moveTo>
                  <a:cubicBezTo>
                    <a:pt x="2833" y="17084"/>
                    <a:pt x="2706" y="17084"/>
                    <a:pt x="2690" y="16708"/>
                  </a:cubicBezTo>
                  <a:cubicBezTo>
                    <a:pt x="2674" y="16332"/>
                    <a:pt x="2722" y="16031"/>
                    <a:pt x="2817" y="15955"/>
                  </a:cubicBezTo>
                  <a:cubicBezTo>
                    <a:pt x="2991" y="15730"/>
                    <a:pt x="3102" y="16031"/>
                    <a:pt x="3117" y="16256"/>
                  </a:cubicBezTo>
                  <a:cubicBezTo>
                    <a:pt x="3117" y="16332"/>
                    <a:pt x="3117" y="16332"/>
                    <a:pt x="3117" y="16332"/>
                  </a:cubicBezTo>
                  <a:cubicBezTo>
                    <a:pt x="3133" y="16482"/>
                    <a:pt x="3165" y="16482"/>
                    <a:pt x="3165" y="16482"/>
                  </a:cubicBezTo>
                  <a:cubicBezTo>
                    <a:pt x="3181" y="16407"/>
                    <a:pt x="3276" y="14977"/>
                    <a:pt x="3276" y="14977"/>
                  </a:cubicBezTo>
                  <a:cubicBezTo>
                    <a:pt x="3291" y="14751"/>
                    <a:pt x="3291" y="14751"/>
                    <a:pt x="3291" y="14751"/>
                  </a:cubicBezTo>
                  <a:cubicBezTo>
                    <a:pt x="3244" y="14902"/>
                    <a:pt x="3244" y="14902"/>
                    <a:pt x="3244" y="14902"/>
                  </a:cubicBezTo>
                  <a:cubicBezTo>
                    <a:pt x="3196" y="15052"/>
                    <a:pt x="3196" y="15052"/>
                    <a:pt x="3196" y="15052"/>
                  </a:cubicBezTo>
                  <a:cubicBezTo>
                    <a:pt x="3149" y="14977"/>
                    <a:pt x="3149" y="14977"/>
                    <a:pt x="3149" y="14977"/>
                  </a:cubicBezTo>
                  <a:cubicBezTo>
                    <a:pt x="3086" y="14977"/>
                    <a:pt x="3086" y="14977"/>
                    <a:pt x="3086" y="14977"/>
                  </a:cubicBezTo>
                  <a:cubicBezTo>
                    <a:pt x="2991" y="14902"/>
                    <a:pt x="2896" y="14902"/>
                    <a:pt x="2801" y="14977"/>
                  </a:cubicBezTo>
                  <a:cubicBezTo>
                    <a:pt x="2484" y="15353"/>
                    <a:pt x="2405" y="16332"/>
                    <a:pt x="2453" y="17084"/>
                  </a:cubicBezTo>
                  <a:cubicBezTo>
                    <a:pt x="2500" y="18213"/>
                    <a:pt x="2738" y="18213"/>
                    <a:pt x="2943" y="18289"/>
                  </a:cubicBezTo>
                  <a:cubicBezTo>
                    <a:pt x="3102" y="18289"/>
                    <a:pt x="3228" y="18289"/>
                    <a:pt x="3244" y="18740"/>
                  </a:cubicBezTo>
                  <a:cubicBezTo>
                    <a:pt x="3244" y="18740"/>
                    <a:pt x="3228" y="19267"/>
                    <a:pt x="3228" y="19267"/>
                  </a:cubicBezTo>
                  <a:cubicBezTo>
                    <a:pt x="3196" y="19493"/>
                    <a:pt x="3133" y="19643"/>
                    <a:pt x="3022" y="19718"/>
                  </a:cubicBezTo>
                  <a:cubicBezTo>
                    <a:pt x="2927" y="19869"/>
                    <a:pt x="2785" y="19794"/>
                    <a:pt x="2722" y="19643"/>
                  </a:cubicBezTo>
                  <a:cubicBezTo>
                    <a:pt x="2706" y="19493"/>
                    <a:pt x="2706" y="19493"/>
                    <a:pt x="2706" y="19493"/>
                  </a:cubicBezTo>
                  <a:cubicBezTo>
                    <a:pt x="2690" y="19342"/>
                    <a:pt x="2690" y="19342"/>
                    <a:pt x="2690" y="19342"/>
                  </a:cubicBezTo>
                  <a:cubicBezTo>
                    <a:pt x="2658" y="19267"/>
                    <a:pt x="2658" y="19267"/>
                    <a:pt x="2658" y="19267"/>
                  </a:cubicBezTo>
                  <a:cubicBezTo>
                    <a:pt x="2643" y="19342"/>
                    <a:pt x="2564" y="20772"/>
                    <a:pt x="2564" y="20772"/>
                  </a:cubicBezTo>
                  <a:cubicBezTo>
                    <a:pt x="2564" y="20772"/>
                    <a:pt x="2579" y="20772"/>
                    <a:pt x="2579" y="20772"/>
                  </a:cubicBezTo>
                  <a:cubicBezTo>
                    <a:pt x="2579" y="20772"/>
                    <a:pt x="2579" y="20772"/>
                    <a:pt x="2579" y="20772"/>
                  </a:cubicBezTo>
                  <a:cubicBezTo>
                    <a:pt x="2611" y="20847"/>
                    <a:pt x="2611" y="20847"/>
                    <a:pt x="2611" y="20847"/>
                  </a:cubicBezTo>
                  <a:cubicBezTo>
                    <a:pt x="2611" y="20772"/>
                    <a:pt x="2611" y="20772"/>
                    <a:pt x="2611" y="20772"/>
                  </a:cubicBezTo>
                  <a:cubicBezTo>
                    <a:pt x="2611" y="20772"/>
                    <a:pt x="2627" y="20772"/>
                    <a:pt x="2627" y="20772"/>
                  </a:cubicBezTo>
                  <a:cubicBezTo>
                    <a:pt x="2627" y="20697"/>
                    <a:pt x="2627" y="20697"/>
                    <a:pt x="2643" y="20697"/>
                  </a:cubicBezTo>
                  <a:cubicBezTo>
                    <a:pt x="2643" y="20697"/>
                    <a:pt x="2706" y="20697"/>
                    <a:pt x="2706" y="20697"/>
                  </a:cubicBezTo>
                  <a:cubicBezTo>
                    <a:pt x="2785" y="20772"/>
                    <a:pt x="2785" y="20772"/>
                    <a:pt x="2785" y="20772"/>
                  </a:cubicBezTo>
                  <a:cubicBezTo>
                    <a:pt x="3054" y="20772"/>
                    <a:pt x="3054" y="20772"/>
                    <a:pt x="3054" y="20772"/>
                  </a:cubicBezTo>
                  <a:cubicBezTo>
                    <a:pt x="3402" y="20396"/>
                    <a:pt x="3529" y="19267"/>
                    <a:pt x="3481" y="18439"/>
                  </a:cubicBezTo>
                  <a:cubicBezTo>
                    <a:pt x="3434" y="17160"/>
                    <a:pt x="3181" y="17160"/>
                    <a:pt x="2975" y="17084"/>
                  </a:cubicBezTo>
                  <a:moveTo>
                    <a:pt x="1915" y="19944"/>
                  </a:moveTo>
                  <a:cubicBezTo>
                    <a:pt x="1851" y="20170"/>
                    <a:pt x="1788" y="20321"/>
                    <a:pt x="1709" y="20321"/>
                  </a:cubicBezTo>
                  <a:cubicBezTo>
                    <a:pt x="1519" y="20245"/>
                    <a:pt x="1408" y="19568"/>
                    <a:pt x="1424" y="18289"/>
                  </a:cubicBezTo>
                  <a:cubicBezTo>
                    <a:pt x="1424" y="17611"/>
                    <a:pt x="1456" y="17084"/>
                    <a:pt x="1535" y="16783"/>
                  </a:cubicBezTo>
                  <a:cubicBezTo>
                    <a:pt x="1582" y="16557"/>
                    <a:pt x="1646" y="16407"/>
                    <a:pt x="1725" y="16482"/>
                  </a:cubicBezTo>
                  <a:cubicBezTo>
                    <a:pt x="1820" y="16482"/>
                    <a:pt x="1883" y="16557"/>
                    <a:pt x="1931" y="16859"/>
                  </a:cubicBezTo>
                  <a:cubicBezTo>
                    <a:pt x="1994" y="17160"/>
                    <a:pt x="2025" y="17686"/>
                    <a:pt x="2025" y="18439"/>
                  </a:cubicBezTo>
                  <a:cubicBezTo>
                    <a:pt x="2025" y="19116"/>
                    <a:pt x="1978" y="19643"/>
                    <a:pt x="1915" y="19944"/>
                  </a:cubicBezTo>
                  <a:moveTo>
                    <a:pt x="1741" y="15429"/>
                  </a:moveTo>
                  <a:cubicBezTo>
                    <a:pt x="1582" y="15429"/>
                    <a:pt x="1456" y="15654"/>
                    <a:pt x="1361" y="16106"/>
                  </a:cubicBezTo>
                  <a:cubicBezTo>
                    <a:pt x="1234" y="16557"/>
                    <a:pt x="1171" y="17385"/>
                    <a:pt x="1171" y="18289"/>
                  </a:cubicBezTo>
                  <a:cubicBezTo>
                    <a:pt x="1155" y="20020"/>
                    <a:pt x="1377" y="21224"/>
                    <a:pt x="1693" y="21299"/>
                  </a:cubicBezTo>
                  <a:cubicBezTo>
                    <a:pt x="1851" y="21299"/>
                    <a:pt x="1978" y="21073"/>
                    <a:pt x="2089" y="20622"/>
                  </a:cubicBezTo>
                  <a:cubicBezTo>
                    <a:pt x="2200" y="20170"/>
                    <a:pt x="2263" y="19342"/>
                    <a:pt x="2279" y="18439"/>
                  </a:cubicBezTo>
                  <a:cubicBezTo>
                    <a:pt x="2279" y="17536"/>
                    <a:pt x="2215" y="16708"/>
                    <a:pt x="2120" y="16181"/>
                  </a:cubicBezTo>
                  <a:cubicBezTo>
                    <a:pt x="2025" y="15730"/>
                    <a:pt x="1883" y="15429"/>
                    <a:pt x="1741" y="15429"/>
                  </a:cubicBezTo>
                  <a:moveTo>
                    <a:pt x="601" y="17160"/>
                  </a:moveTo>
                  <a:cubicBezTo>
                    <a:pt x="601" y="17160"/>
                    <a:pt x="396" y="17084"/>
                    <a:pt x="396" y="17084"/>
                  </a:cubicBezTo>
                  <a:cubicBezTo>
                    <a:pt x="411" y="17009"/>
                    <a:pt x="443" y="15880"/>
                    <a:pt x="443" y="15654"/>
                  </a:cubicBezTo>
                  <a:cubicBezTo>
                    <a:pt x="475" y="15730"/>
                    <a:pt x="649" y="15805"/>
                    <a:pt x="649" y="15805"/>
                  </a:cubicBezTo>
                  <a:cubicBezTo>
                    <a:pt x="744" y="15880"/>
                    <a:pt x="791" y="16031"/>
                    <a:pt x="823" y="16181"/>
                  </a:cubicBezTo>
                  <a:cubicBezTo>
                    <a:pt x="839" y="16633"/>
                    <a:pt x="839" y="16633"/>
                    <a:pt x="839" y="16633"/>
                  </a:cubicBezTo>
                  <a:cubicBezTo>
                    <a:pt x="823" y="17160"/>
                    <a:pt x="760" y="17310"/>
                    <a:pt x="601" y="17160"/>
                  </a:cubicBezTo>
                  <a:moveTo>
                    <a:pt x="712" y="14826"/>
                  </a:moveTo>
                  <a:cubicBezTo>
                    <a:pt x="190" y="14450"/>
                    <a:pt x="190" y="14450"/>
                    <a:pt x="190" y="14450"/>
                  </a:cubicBezTo>
                  <a:cubicBezTo>
                    <a:pt x="174" y="14525"/>
                    <a:pt x="174" y="14676"/>
                    <a:pt x="174" y="14676"/>
                  </a:cubicBezTo>
                  <a:cubicBezTo>
                    <a:pt x="222" y="14826"/>
                    <a:pt x="222" y="14826"/>
                    <a:pt x="222" y="14977"/>
                  </a:cubicBezTo>
                  <a:cubicBezTo>
                    <a:pt x="63" y="19718"/>
                    <a:pt x="63" y="19718"/>
                    <a:pt x="63" y="19718"/>
                  </a:cubicBezTo>
                  <a:cubicBezTo>
                    <a:pt x="63" y="19869"/>
                    <a:pt x="63" y="19869"/>
                    <a:pt x="16" y="19869"/>
                  </a:cubicBezTo>
                  <a:cubicBezTo>
                    <a:pt x="0" y="19944"/>
                    <a:pt x="0" y="20095"/>
                    <a:pt x="0" y="20095"/>
                  </a:cubicBezTo>
                  <a:cubicBezTo>
                    <a:pt x="16" y="20170"/>
                    <a:pt x="348" y="20396"/>
                    <a:pt x="348" y="20396"/>
                  </a:cubicBezTo>
                  <a:cubicBezTo>
                    <a:pt x="364" y="20396"/>
                    <a:pt x="364" y="20396"/>
                    <a:pt x="364" y="20396"/>
                  </a:cubicBezTo>
                  <a:cubicBezTo>
                    <a:pt x="364" y="20170"/>
                    <a:pt x="364" y="20170"/>
                    <a:pt x="364" y="20170"/>
                  </a:cubicBezTo>
                  <a:cubicBezTo>
                    <a:pt x="332" y="20095"/>
                    <a:pt x="316" y="20095"/>
                    <a:pt x="316" y="19944"/>
                  </a:cubicBezTo>
                  <a:cubicBezTo>
                    <a:pt x="316" y="19944"/>
                    <a:pt x="316" y="19944"/>
                    <a:pt x="316" y="19869"/>
                  </a:cubicBezTo>
                  <a:cubicBezTo>
                    <a:pt x="316" y="19869"/>
                    <a:pt x="380" y="18063"/>
                    <a:pt x="380" y="17987"/>
                  </a:cubicBezTo>
                  <a:cubicBezTo>
                    <a:pt x="380" y="18063"/>
                    <a:pt x="617" y="18213"/>
                    <a:pt x="617" y="18213"/>
                  </a:cubicBezTo>
                  <a:cubicBezTo>
                    <a:pt x="918" y="18439"/>
                    <a:pt x="1060" y="17686"/>
                    <a:pt x="1076" y="16859"/>
                  </a:cubicBezTo>
                  <a:cubicBezTo>
                    <a:pt x="1108" y="16031"/>
                    <a:pt x="1029" y="15052"/>
                    <a:pt x="712" y="14826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Freeform 40"/>
            <p:cNvSpPr/>
            <p:nvPr/>
          </p:nvSpPr>
          <p:spPr>
            <a:xfrm>
              <a:off x="250914" y="207869"/>
              <a:ext cx="25755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100" y="5988"/>
                  </a:moveTo>
                  <a:cubicBezTo>
                    <a:pt x="2492" y="3850"/>
                    <a:pt x="2492" y="3850"/>
                    <a:pt x="2492" y="3850"/>
                  </a:cubicBezTo>
                  <a:cubicBezTo>
                    <a:pt x="5400" y="9838"/>
                    <a:pt x="5400" y="9838"/>
                    <a:pt x="5400" y="9838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6023" y="15184"/>
                    <a:pt x="6023" y="15184"/>
                    <a:pt x="6023" y="15184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10800" y="17323"/>
                    <a:pt x="10800" y="17323"/>
                    <a:pt x="10800" y="17323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5162" y="14756"/>
                    <a:pt x="15162" y="14756"/>
                    <a:pt x="15162" y="14756"/>
                  </a:cubicBezTo>
                  <a:cubicBezTo>
                    <a:pt x="15162" y="14756"/>
                    <a:pt x="21600" y="14329"/>
                    <a:pt x="21600" y="14329"/>
                  </a:cubicBezTo>
                  <a:cubicBezTo>
                    <a:pt x="16200" y="10051"/>
                    <a:pt x="16200" y="10051"/>
                    <a:pt x="16200" y="10051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3085" y="6202"/>
                    <a:pt x="13085" y="6202"/>
                    <a:pt x="13085" y="6202"/>
                  </a:cubicBezTo>
                  <a:cubicBezTo>
                    <a:pt x="10592" y="0"/>
                    <a:pt x="10592" y="0"/>
                    <a:pt x="10592" y="0"/>
                  </a:cubicBezTo>
                  <a:lnTo>
                    <a:pt x="8100" y="598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Freeform 41"/>
            <p:cNvSpPr/>
            <p:nvPr/>
          </p:nvSpPr>
          <p:spPr>
            <a:xfrm>
              <a:off x="295431" y="219642"/>
              <a:ext cx="25755" cy="25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23" y="5948"/>
                  </a:moveTo>
                  <a:lnTo>
                    <a:pt x="2469" y="4070"/>
                  </a:lnTo>
                  <a:lnTo>
                    <a:pt x="5246" y="9704"/>
                  </a:lnTo>
                  <a:lnTo>
                    <a:pt x="0" y="13461"/>
                  </a:lnTo>
                  <a:lnTo>
                    <a:pt x="6171" y="15026"/>
                  </a:lnTo>
                  <a:lnTo>
                    <a:pt x="5554" y="21600"/>
                  </a:lnTo>
                  <a:lnTo>
                    <a:pt x="10491" y="17217"/>
                  </a:lnTo>
                  <a:lnTo>
                    <a:pt x="15737" y="21600"/>
                  </a:lnTo>
                  <a:lnTo>
                    <a:pt x="15120" y="14713"/>
                  </a:lnTo>
                  <a:lnTo>
                    <a:pt x="21600" y="14087"/>
                  </a:lnTo>
                  <a:lnTo>
                    <a:pt x="16354" y="10017"/>
                  </a:lnTo>
                  <a:lnTo>
                    <a:pt x="19440" y="4070"/>
                  </a:lnTo>
                  <a:lnTo>
                    <a:pt x="13269" y="5948"/>
                  </a:lnTo>
                  <a:lnTo>
                    <a:pt x="10491" y="0"/>
                  </a:lnTo>
                  <a:lnTo>
                    <a:pt x="8023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Freeform 42"/>
            <p:cNvSpPr/>
            <p:nvPr/>
          </p:nvSpPr>
          <p:spPr>
            <a:xfrm>
              <a:off x="242452" y="265263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92" y="0"/>
                  </a:moveTo>
                  <a:cubicBezTo>
                    <a:pt x="12877" y="5988"/>
                    <a:pt x="12877" y="5988"/>
                    <a:pt x="12877" y="5988"/>
                  </a:cubicBezTo>
                  <a:cubicBezTo>
                    <a:pt x="19315" y="4277"/>
                    <a:pt x="19315" y="4277"/>
                    <a:pt x="19315" y="4277"/>
                  </a:cubicBezTo>
                  <a:cubicBezTo>
                    <a:pt x="16200" y="9838"/>
                    <a:pt x="16200" y="9838"/>
                    <a:pt x="16200" y="9838"/>
                  </a:cubicBezTo>
                  <a:cubicBezTo>
                    <a:pt x="21600" y="14115"/>
                    <a:pt x="21600" y="14115"/>
                    <a:pt x="21600" y="14115"/>
                  </a:cubicBezTo>
                  <a:cubicBezTo>
                    <a:pt x="21600" y="14115"/>
                    <a:pt x="14954" y="14756"/>
                    <a:pt x="14954" y="14756"/>
                  </a:cubicBezTo>
                  <a:cubicBezTo>
                    <a:pt x="15369" y="21600"/>
                    <a:pt x="15369" y="21600"/>
                    <a:pt x="15369" y="21600"/>
                  </a:cubicBezTo>
                  <a:cubicBezTo>
                    <a:pt x="10592" y="17109"/>
                    <a:pt x="10592" y="17109"/>
                    <a:pt x="10592" y="17109"/>
                  </a:cubicBezTo>
                  <a:cubicBezTo>
                    <a:pt x="5608" y="21600"/>
                    <a:pt x="5608" y="21600"/>
                    <a:pt x="5608" y="21600"/>
                  </a:cubicBezTo>
                  <a:cubicBezTo>
                    <a:pt x="6023" y="14970"/>
                    <a:pt x="6023" y="14970"/>
                    <a:pt x="6023" y="14970"/>
                  </a:cubicBezTo>
                  <a:cubicBezTo>
                    <a:pt x="0" y="13687"/>
                    <a:pt x="0" y="13687"/>
                    <a:pt x="0" y="13687"/>
                  </a:cubicBezTo>
                  <a:cubicBezTo>
                    <a:pt x="5400" y="9624"/>
                    <a:pt x="5400" y="9624"/>
                    <a:pt x="5400" y="9624"/>
                  </a:cubicBezTo>
                  <a:cubicBezTo>
                    <a:pt x="2285" y="4063"/>
                    <a:pt x="2285" y="4063"/>
                    <a:pt x="2285" y="4063"/>
                  </a:cubicBezTo>
                  <a:cubicBezTo>
                    <a:pt x="8100" y="5988"/>
                    <a:pt x="8100" y="5988"/>
                    <a:pt x="8100" y="5988"/>
                  </a:cubicBezTo>
                  <a:lnTo>
                    <a:pt x="1059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Freeform 43"/>
            <p:cNvSpPr/>
            <p:nvPr/>
          </p:nvSpPr>
          <p:spPr>
            <a:xfrm>
              <a:off x="298742" y="268574"/>
              <a:ext cx="18397" cy="17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13824" y="8100"/>
                  </a:lnTo>
                  <a:lnTo>
                    <a:pt x="21600" y="8100"/>
                  </a:lnTo>
                  <a:lnTo>
                    <a:pt x="15120" y="13500"/>
                  </a:lnTo>
                  <a:lnTo>
                    <a:pt x="17280" y="21600"/>
                  </a:lnTo>
                  <a:lnTo>
                    <a:pt x="10800" y="16650"/>
                  </a:lnTo>
                  <a:lnTo>
                    <a:pt x="4320" y="21600"/>
                  </a:lnTo>
                  <a:lnTo>
                    <a:pt x="6480" y="13500"/>
                  </a:lnTo>
                  <a:lnTo>
                    <a:pt x="0" y="8100"/>
                  </a:lnTo>
                  <a:lnTo>
                    <a:pt x="8208" y="81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Freeform 44"/>
            <p:cNvSpPr/>
            <p:nvPr/>
          </p:nvSpPr>
          <p:spPr>
            <a:xfrm>
              <a:off x="295063" y="314931"/>
              <a:ext cx="26123" cy="25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14" y="5948"/>
                  </a:moveTo>
                  <a:lnTo>
                    <a:pt x="2434" y="4070"/>
                  </a:lnTo>
                  <a:lnTo>
                    <a:pt x="5476" y="9704"/>
                  </a:lnTo>
                  <a:lnTo>
                    <a:pt x="0" y="13461"/>
                  </a:lnTo>
                  <a:lnTo>
                    <a:pt x="6085" y="15026"/>
                  </a:lnTo>
                  <a:lnTo>
                    <a:pt x="5476" y="21600"/>
                  </a:lnTo>
                  <a:lnTo>
                    <a:pt x="10648" y="17217"/>
                  </a:lnTo>
                  <a:lnTo>
                    <a:pt x="15211" y="21600"/>
                  </a:lnTo>
                  <a:lnTo>
                    <a:pt x="14907" y="15026"/>
                  </a:lnTo>
                  <a:lnTo>
                    <a:pt x="21600" y="14087"/>
                  </a:lnTo>
                  <a:lnTo>
                    <a:pt x="16124" y="10017"/>
                  </a:lnTo>
                  <a:lnTo>
                    <a:pt x="19166" y="4070"/>
                  </a:lnTo>
                  <a:lnTo>
                    <a:pt x="12777" y="5948"/>
                  </a:lnTo>
                  <a:lnTo>
                    <a:pt x="10648" y="0"/>
                  </a:lnTo>
                  <a:lnTo>
                    <a:pt x="8214" y="594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Freeform 45"/>
            <p:cNvSpPr/>
            <p:nvPr/>
          </p:nvSpPr>
          <p:spPr>
            <a:xfrm>
              <a:off x="282049" y="17613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extrusionOk="0">
                  <a:moveTo>
                    <a:pt x="20160" y="0"/>
                  </a:moveTo>
                  <a:cubicBezTo>
                    <a:pt x="13680" y="0"/>
                    <a:pt x="3600" y="15600"/>
                    <a:pt x="0" y="21600"/>
                  </a:cubicBezTo>
                  <a:cubicBezTo>
                    <a:pt x="12960" y="13200"/>
                    <a:pt x="18000" y="18000"/>
                    <a:pt x="20880" y="10800"/>
                  </a:cubicBezTo>
                  <a:cubicBezTo>
                    <a:pt x="21600" y="7200"/>
                    <a:pt x="21600" y="2400"/>
                    <a:pt x="2016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Freeform 46"/>
            <p:cNvSpPr/>
            <p:nvPr/>
          </p:nvSpPr>
          <p:spPr>
            <a:xfrm>
              <a:off x="290024" y="178708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72" h="21600" extrusionOk="0">
                  <a:moveTo>
                    <a:pt x="372" y="0"/>
                  </a:moveTo>
                  <a:cubicBezTo>
                    <a:pt x="-2028" y="8938"/>
                    <a:pt x="7572" y="17131"/>
                    <a:pt x="18372" y="21600"/>
                  </a:cubicBezTo>
                  <a:cubicBezTo>
                    <a:pt x="19572" y="14897"/>
                    <a:pt x="19572" y="14897"/>
                    <a:pt x="19572" y="14897"/>
                  </a:cubicBezTo>
                  <a:cubicBezTo>
                    <a:pt x="18372" y="8938"/>
                    <a:pt x="8772" y="2979"/>
                    <a:pt x="37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Freeform 47"/>
            <p:cNvSpPr/>
            <p:nvPr/>
          </p:nvSpPr>
          <p:spPr>
            <a:xfrm>
              <a:off x="288033" y="184411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8" h="21600" extrusionOk="0">
                  <a:moveTo>
                    <a:pt x="3292" y="0"/>
                  </a:moveTo>
                  <a:cubicBezTo>
                    <a:pt x="2264" y="2160"/>
                    <a:pt x="-822" y="5760"/>
                    <a:pt x="207" y="7920"/>
                  </a:cubicBezTo>
                  <a:cubicBezTo>
                    <a:pt x="1235" y="12960"/>
                    <a:pt x="11521" y="14400"/>
                    <a:pt x="15635" y="21600"/>
                  </a:cubicBezTo>
                  <a:cubicBezTo>
                    <a:pt x="20778" y="15120"/>
                    <a:pt x="13578" y="2160"/>
                    <a:pt x="3292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4" name="Freeform 48"/>
            <p:cNvSpPr/>
            <p:nvPr/>
          </p:nvSpPr>
          <p:spPr>
            <a:xfrm>
              <a:off x="285207" y="18974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12" h="21600" extrusionOk="0">
                  <a:moveTo>
                    <a:pt x="6941" y="0"/>
                  </a:moveTo>
                  <a:cubicBezTo>
                    <a:pt x="2032" y="4937"/>
                    <a:pt x="2032" y="4937"/>
                    <a:pt x="2032" y="4937"/>
                  </a:cubicBezTo>
                  <a:cubicBezTo>
                    <a:pt x="-4841" y="11726"/>
                    <a:pt x="7923" y="17280"/>
                    <a:pt x="7923" y="21600"/>
                  </a:cubicBezTo>
                  <a:cubicBezTo>
                    <a:pt x="11850" y="19131"/>
                    <a:pt x="16759" y="11726"/>
                    <a:pt x="13814" y="6789"/>
                  </a:cubicBezTo>
                  <a:cubicBezTo>
                    <a:pt x="12832" y="4320"/>
                    <a:pt x="10868" y="1851"/>
                    <a:pt x="694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5" name="Freeform 49"/>
            <p:cNvSpPr/>
            <p:nvPr/>
          </p:nvSpPr>
          <p:spPr>
            <a:xfrm>
              <a:off x="277124" y="18698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738" y="4050"/>
                  </a:moveTo>
                  <a:cubicBezTo>
                    <a:pt x="9969" y="6750"/>
                    <a:pt x="3323" y="17550"/>
                    <a:pt x="0" y="16200"/>
                  </a:cubicBezTo>
                  <a:cubicBezTo>
                    <a:pt x="1662" y="21600"/>
                    <a:pt x="8862" y="20250"/>
                    <a:pt x="11631" y="21600"/>
                  </a:cubicBezTo>
                  <a:cubicBezTo>
                    <a:pt x="16062" y="21600"/>
                    <a:pt x="19385" y="9450"/>
                    <a:pt x="21600" y="0"/>
                  </a:cubicBezTo>
                  <a:lnTo>
                    <a:pt x="12738" y="405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6" name="Freeform 50"/>
            <p:cNvSpPr/>
            <p:nvPr/>
          </p:nvSpPr>
          <p:spPr>
            <a:xfrm>
              <a:off x="279341" y="195080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1" h="21600" extrusionOk="0">
                  <a:moveTo>
                    <a:pt x="17843" y="0"/>
                  </a:moveTo>
                  <a:cubicBezTo>
                    <a:pt x="2817" y="2541"/>
                    <a:pt x="12209" y="14612"/>
                    <a:pt x="0" y="21600"/>
                  </a:cubicBezTo>
                  <a:cubicBezTo>
                    <a:pt x="8452" y="20329"/>
                    <a:pt x="12209" y="20329"/>
                    <a:pt x="17843" y="13341"/>
                  </a:cubicBezTo>
                  <a:cubicBezTo>
                    <a:pt x="20661" y="9529"/>
                    <a:pt x="21600" y="3176"/>
                    <a:pt x="17843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7" name="Freeform 51"/>
            <p:cNvSpPr/>
            <p:nvPr/>
          </p:nvSpPr>
          <p:spPr>
            <a:xfrm>
              <a:off x="251675" y="18275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58" h="21600" extrusionOk="0">
                  <a:moveTo>
                    <a:pt x="977" y="8862"/>
                  </a:moveTo>
                  <a:cubicBezTo>
                    <a:pt x="-1515" y="15508"/>
                    <a:pt x="977" y="17169"/>
                    <a:pt x="5962" y="21600"/>
                  </a:cubicBezTo>
                  <a:cubicBezTo>
                    <a:pt x="3470" y="11631"/>
                    <a:pt x="20085" y="7754"/>
                    <a:pt x="12608" y="0"/>
                  </a:cubicBezTo>
                  <a:cubicBezTo>
                    <a:pt x="6793" y="1108"/>
                    <a:pt x="2639" y="5538"/>
                    <a:pt x="977" y="886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Freeform 52"/>
            <p:cNvSpPr/>
            <p:nvPr/>
          </p:nvSpPr>
          <p:spPr>
            <a:xfrm>
              <a:off x="271973" y="19273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317" extrusionOk="0">
                  <a:moveTo>
                    <a:pt x="0" y="12604"/>
                  </a:moveTo>
                  <a:cubicBezTo>
                    <a:pt x="0" y="16718"/>
                    <a:pt x="8640" y="15689"/>
                    <a:pt x="12420" y="12604"/>
                  </a:cubicBezTo>
                  <a:cubicBezTo>
                    <a:pt x="14580" y="11575"/>
                    <a:pt x="21060" y="6432"/>
                    <a:pt x="21600" y="2318"/>
                  </a:cubicBezTo>
                  <a:cubicBezTo>
                    <a:pt x="6480" y="-4882"/>
                    <a:pt x="11880" y="6432"/>
                    <a:pt x="0" y="1260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9" name="Freeform 53"/>
            <p:cNvSpPr/>
            <p:nvPr/>
          </p:nvSpPr>
          <p:spPr>
            <a:xfrm>
              <a:off x="280067" y="18165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401" extrusionOk="0">
                  <a:moveTo>
                    <a:pt x="0" y="16774"/>
                  </a:moveTo>
                  <a:cubicBezTo>
                    <a:pt x="584" y="20701"/>
                    <a:pt x="9341" y="16774"/>
                    <a:pt x="13427" y="12846"/>
                  </a:cubicBezTo>
                  <a:cubicBezTo>
                    <a:pt x="15178" y="10883"/>
                    <a:pt x="21600" y="4992"/>
                    <a:pt x="21600" y="83"/>
                  </a:cubicBezTo>
                  <a:cubicBezTo>
                    <a:pt x="5254" y="-899"/>
                    <a:pt x="11676" y="6956"/>
                    <a:pt x="0" y="1677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Freeform 54"/>
            <p:cNvSpPr/>
            <p:nvPr/>
          </p:nvSpPr>
          <p:spPr>
            <a:xfrm>
              <a:off x="247830" y="17718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44" h="18722" extrusionOk="0">
                  <a:moveTo>
                    <a:pt x="20144" y="322"/>
                  </a:moveTo>
                  <a:cubicBezTo>
                    <a:pt x="17809" y="-1278"/>
                    <a:pt x="10803" y="3522"/>
                    <a:pt x="9636" y="5122"/>
                  </a:cubicBezTo>
                  <a:cubicBezTo>
                    <a:pt x="4966" y="7522"/>
                    <a:pt x="-1456" y="16322"/>
                    <a:pt x="295" y="18722"/>
                  </a:cubicBezTo>
                  <a:cubicBezTo>
                    <a:pt x="11387" y="9122"/>
                    <a:pt x="11971" y="20322"/>
                    <a:pt x="20144" y="3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Freeform 55"/>
            <p:cNvSpPr/>
            <p:nvPr/>
          </p:nvSpPr>
          <p:spPr>
            <a:xfrm>
              <a:off x="265903" y="162993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519" extrusionOk="0">
                  <a:moveTo>
                    <a:pt x="0" y="4119"/>
                  </a:moveTo>
                  <a:cubicBezTo>
                    <a:pt x="6075" y="8439"/>
                    <a:pt x="9450" y="17079"/>
                    <a:pt x="13500" y="18519"/>
                  </a:cubicBezTo>
                  <a:cubicBezTo>
                    <a:pt x="18900" y="18519"/>
                    <a:pt x="20250" y="15639"/>
                    <a:pt x="21600" y="11319"/>
                  </a:cubicBezTo>
                  <a:cubicBezTo>
                    <a:pt x="19575" y="-3081"/>
                    <a:pt x="6075" y="-1641"/>
                    <a:pt x="0" y="41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Freeform 56"/>
            <p:cNvSpPr/>
            <p:nvPr/>
          </p:nvSpPr>
          <p:spPr>
            <a:xfrm>
              <a:off x="272003" y="168775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549" h="21600" extrusionOk="0">
                  <a:moveTo>
                    <a:pt x="11477" y="21600"/>
                  </a:moveTo>
                  <a:cubicBezTo>
                    <a:pt x="11477" y="14850"/>
                    <a:pt x="16277" y="10800"/>
                    <a:pt x="13877" y="6750"/>
                  </a:cubicBezTo>
                  <a:cubicBezTo>
                    <a:pt x="11477" y="1350"/>
                    <a:pt x="7877" y="675"/>
                    <a:pt x="4277" y="0"/>
                  </a:cubicBezTo>
                  <a:cubicBezTo>
                    <a:pt x="-5323" y="4050"/>
                    <a:pt x="3077" y="16200"/>
                    <a:pt x="11477" y="2160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Freeform 57"/>
            <p:cNvSpPr/>
            <p:nvPr/>
          </p:nvSpPr>
          <p:spPr>
            <a:xfrm>
              <a:off x="259280" y="16591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5854" extrusionOk="0">
                  <a:moveTo>
                    <a:pt x="15347" y="492"/>
                  </a:moveTo>
                  <a:cubicBezTo>
                    <a:pt x="10800" y="-1668"/>
                    <a:pt x="2842" y="3732"/>
                    <a:pt x="0" y="8052"/>
                  </a:cubicBezTo>
                  <a:cubicBezTo>
                    <a:pt x="6253" y="6972"/>
                    <a:pt x="9663" y="19932"/>
                    <a:pt x="17053" y="14532"/>
                  </a:cubicBezTo>
                  <a:cubicBezTo>
                    <a:pt x="21600" y="10212"/>
                    <a:pt x="21600" y="10212"/>
                    <a:pt x="21600" y="10212"/>
                  </a:cubicBezTo>
                  <a:cubicBezTo>
                    <a:pt x="19895" y="4812"/>
                    <a:pt x="17621" y="2652"/>
                    <a:pt x="15347" y="49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Freeform 58"/>
            <p:cNvSpPr/>
            <p:nvPr/>
          </p:nvSpPr>
          <p:spPr>
            <a:xfrm>
              <a:off x="267040" y="17116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334" h="21600" extrusionOk="0">
                  <a:moveTo>
                    <a:pt x="429" y="6422"/>
                  </a:moveTo>
                  <a:cubicBezTo>
                    <a:pt x="-1731" y="11092"/>
                    <a:pt x="4749" y="19265"/>
                    <a:pt x="9069" y="21600"/>
                  </a:cubicBezTo>
                  <a:cubicBezTo>
                    <a:pt x="7989" y="15762"/>
                    <a:pt x="19869" y="11676"/>
                    <a:pt x="13389" y="4670"/>
                  </a:cubicBezTo>
                  <a:cubicBezTo>
                    <a:pt x="9069" y="0"/>
                    <a:pt x="9069" y="0"/>
                    <a:pt x="9069" y="0"/>
                  </a:cubicBezTo>
                  <a:cubicBezTo>
                    <a:pt x="4749" y="1751"/>
                    <a:pt x="1509" y="3503"/>
                    <a:pt x="429" y="6422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Freeform 59"/>
            <p:cNvSpPr/>
            <p:nvPr/>
          </p:nvSpPr>
          <p:spPr>
            <a:xfrm>
              <a:off x="271605" y="198482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20" extrusionOk="0">
                  <a:moveTo>
                    <a:pt x="21600" y="0"/>
                  </a:moveTo>
                  <a:cubicBezTo>
                    <a:pt x="15525" y="0"/>
                    <a:pt x="15525" y="0"/>
                    <a:pt x="15525" y="0"/>
                  </a:cubicBezTo>
                  <a:cubicBezTo>
                    <a:pt x="6075" y="2057"/>
                    <a:pt x="6750" y="16457"/>
                    <a:pt x="0" y="20571"/>
                  </a:cubicBezTo>
                  <a:cubicBezTo>
                    <a:pt x="4050" y="21600"/>
                    <a:pt x="14175" y="19543"/>
                    <a:pt x="18225" y="12343"/>
                  </a:cubicBezTo>
                  <a:cubicBezTo>
                    <a:pt x="20250" y="9257"/>
                    <a:pt x="20925" y="5143"/>
                    <a:pt x="216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Freeform 60"/>
            <p:cNvSpPr/>
            <p:nvPr/>
          </p:nvSpPr>
          <p:spPr>
            <a:xfrm>
              <a:off x="253394" y="170574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79" extrusionOk="0">
                  <a:moveTo>
                    <a:pt x="9600" y="1419"/>
                  </a:moveTo>
                  <a:cubicBezTo>
                    <a:pt x="2400" y="5739"/>
                    <a:pt x="1800" y="10059"/>
                    <a:pt x="0" y="19779"/>
                  </a:cubicBezTo>
                  <a:cubicBezTo>
                    <a:pt x="7800" y="6819"/>
                    <a:pt x="18000" y="20859"/>
                    <a:pt x="21600" y="3579"/>
                  </a:cubicBezTo>
                  <a:cubicBezTo>
                    <a:pt x="18600" y="-741"/>
                    <a:pt x="12600" y="-741"/>
                    <a:pt x="9600" y="1419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Freeform 61"/>
            <p:cNvSpPr/>
            <p:nvPr/>
          </p:nvSpPr>
          <p:spPr>
            <a:xfrm>
              <a:off x="261517" y="174477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3033" h="21600" extrusionOk="0">
                  <a:moveTo>
                    <a:pt x="186" y="10523"/>
                  </a:moveTo>
                  <a:cubicBezTo>
                    <a:pt x="1168" y="17723"/>
                    <a:pt x="4113" y="18831"/>
                    <a:pt x="11968" y="21600"/>
                  </a:cubicBezTo>
                  <a:cubicBezTo>
                    <a:pt x="4113" y="12738"/>
                    <a:pt x="20804" y="5538"/>
                    <a:pt x="8040" y="0"/>
                  </a:cubicBezTo>
                  <a:cubicBezTo>
                    <a:pt x="2149" y="2215"/>
                    <a:pt x="-796" y="7200"/>
                    <a:pt x="186" y="1052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8" name="Freeform 62"/>
            <p:cNvSpPr/>
            <p:nvPr/>
          </p:nvSpPr>
          <p:spPr>
            <a:xfrm>
              <a:off x="257552" y="179076"/>
              <a:ext cx="12701" cy="12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41" h="21600" extrusionOk="0">
                  <a:moveTo>
                    <a:pt x="755" y="0"/>
                  </a:moveTo>
                  <a:cubicBezTo>
                    <a:pt x="-907" y="9415"/>
                    <a:pt x="-907" y="17169"/>
                    <a:pt x="12385" y="21600"/>
                  </a:cubicBezTo>
                  <a:cubicBezTo>
                    <a:pt x="20693" y="13846"/>
                    <a:pt x="20693" y="10523"/>
                    <a:pt x="14047" y="5538"/>
                  </a:cubicBezTo>
                  <a:cubicBezTo>
                    <a:pt x="12385" y="3323"/>
                    <a:pt x="5739" y="0"/>
                    <a:pt x="755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0" name="Body Level One…"/>
          <p:cNvSpPr txBox="1">
            <a:spLocks noGrp="1"/>
          </p:cNvSpPr>
          <p:nvPr>
            <p:ph type="body" idx="1"/>
          </p:nvPr>
        </p:nvSpPr>
        <p:spPr>
          <a:xfrm>
            <a:off x="326571" y="1532414"/>
            <a:ext cx="8467006" cy="4376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1273571" y="395066"/>
            <a:ext cx="7520002" cy="887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</p:sldLayoutIdLst>
  <p:transition spd="med"/>
  <p:txStyles>
    <p:titleStyle>
      <a:lvl1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1pPr>
      <a:lvl2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2pPr>
      <a:lvl3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3pPr>
      <a:lvl4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4pPr>
      <a:lvl5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5pPr>
      <a:lvl6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6pPr>
      <a:lvl7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7pPr>
      <a:lvl8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8pPr>
      <a:lvl9pPr marL="0" marR="0" indent="0" algn="l" defTabSz="91435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chemeClr val="accent1"/>
          </a:solidFill>
          <a:uFillTx/>
          <a:latin typeface="Georgia"/>
          <a:ea typeface="Georgia"/>
          <a:cs typeface="Georgia"/>
          <a:sym typeface="Georgia"/>
        </a:defRPr>
      </a:lvl9pPr>
    </p:titleStyle>
    <p:bodyStyle>
      <a:lvl1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215988" marR="0" indent="-215988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431979" marR="0" indent="-215988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Tx/>
        <a:buChar char="–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353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487474" y="2487775"/>
            <a:ext cx="3579154" cy="2272931"/>
          </a:xfrm>
          <a:prstGeom prst="rect">
            <a:avLst/>
          </a:prstGeom>
        </p:spPr>
        <p:txBody>
          <a:bodyPr/>
          <a:lstStyle/>
          <a:p>
            <a:r>
              <a:t>Comp90042</a:t>
            </a:r>
          </a:p>
          <a:p>
            <a:r>
              <a:t>Workshop</a:t>
            </a:r>
          </a:p>
          <a:p>
            <a:r>
              <a:t>Week 6</a:t>
            </a:r>
          </a:p>
        </p:txBody>
      </p:sp>
      <p:sp>
        <p:nvSpPr>
          <p:cNvPr id="3152" name="Text Placeholder 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>
              <a:spcBef>
                <a:spcPts val="500"/>
              </a:spcBef>
              <a:defRPr sz="200">
                <a:solidFill>
                  <a:schemeClr val="accent2">
                    <a:alpha val="0"/>
                  </a:schemeClr>
                </a:solidFill>
              </a:defRPr>
            </a:pPr>
            <a:endParaRPr/>
          </a:p>
        </p:txBody>
      </p:sp>
      <p:sp>
        <p:nvSpPr>
          <p:cNvPr id="3153" name="Text Placeholder 4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>
              <a:spcBef>
                <a:spcPts val="600"/>
              </a:spcBef>
              <a:defRPr sz="1600" b="1">
                <a:solidFill>
                  <a:srgbClr val="FFFFFF"/>
                </a:solidFill>
              </a:defRPr>
            </a:lvl1pPr>
          </a:lstStyle>
          <a:p>
            <a:r>
              <a:t>25 April</a:t>
            </a:r>
          </a:p>
        </p:txBody>
      </p:sp>
      <p:pic>
        <p:nvPicPr>
          <p:cNvPr id="3154" name="Picture Placeholder 8" descr="Picture Placeholder 8"/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7559" r="7559"/>
          <a:stretch>
            <a:fillRect/>
          </a:stretch>
        </p:blipFill>
        <p:spPr>
          <a:xfrm>
            <a:off x="4122029" y="1032579"/>
            <a:ext cx="5030971" cy="5829167"/>
          </a:xfrm>
          <a:prstGeom prst="rect">
            <a:avLst/>
          </a:prstGeom>
        </p:spPr>
      </p:pic>
      <p:sp>
        <p:nvSpPr>
          <p:cNvPr id="3155" name="Slide Number Placeholder 1"/>
          <p:cNvSpPr txBox="1">
            <a:spLocks noGrp="1"/>
          </p:cNvSpPr>
          <p:nvPr>
            <p:ph type="sldNum" sz="quarter" idx="4294967295"/>
          </p:nvPr>
        </p:nvSpPr>
        <p:spPr>
          <a:xfrm>
            <a:off x="9016999" y="6276330"/>
            <a:ext cx="127001" cy="15686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</p:txBody>
      </p:sp>
      <p:sp>
        <p:nvSpPr>
          <p:cNvPr id="320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320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0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87" y="1578277"/>
            <a:ext cx="8587826" cy="1892408"/>
          </a:xfrm>
          <a:prstGeom prst="rect">
            <a:avLst/>
          </a:prstGeom>
          <a:ln w="12700">
            <a:miter lim="400000"/>
          </a:ln>
        </p:spPr>
      </p:pic>
      <p:pic>
        <p:nvPicPr>
          <p:cNvPr id="321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740" y="4045110"/>
            <a:ext cx="6638114" cy="20704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Wu &amp; Palmer similarity 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621631" lvl="1" indent="-240631" defTabSz="914400">
              <a:spcBef>
                <a:spcPts val="0"/>
              </a:spcBef>
            </a:pPr>
            <a:r>
              <a:t>LCS: lowest common subsumer </a:t>
            </a:r>
          </a:p>
          <a:p>
            <a:pPr marL="621631" lvl="1" indent="-240631" defTabSz="914400">
              <a:spcBef>
                <a:spcPts val="0"/>
              </a:spcBef>
            </a:pPr>
            <a:r>
              <a:t>Depth: path length from node to root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 sz="120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</p:txBody>
      </p:sp>
      <p:sp>
        <p:nvSpPr>
          <p:cNvPr id="3213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3214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 Similarity</a:t>
            </a:r>
          </a:p>
        </p:txBody>
      </p:sp>
      <p:pic>
        <p:nvPicPr>
          <p:cNvPr id="32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381" y="2226221"/>
            <a:ext cx="4453158" cy="8002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7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</p:txBody>
      </p:sp>
      <p:sp>
        <p:nvSpPr>
          <p:cNvPr id="321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321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2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21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23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?</a:t>
            </a:r>
          </a:p>
        </p:txBody>
      </p:sp>
      <p:sp>
        <p:nvSpPr>
          <p:cNvPr id="322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3227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29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3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31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8</a:t>
            </a:r>
          </a:p>
        </p:txBody>
      </p:sp>
      <p:sp>
        <p:nvSpPr>
          <p:cNvPr id="323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323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37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3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39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8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LCS(information,retrieval): ?</a:t>
            </a:r>
          </a:p>
        </p:txBody>
      </p:sp>
      <p:sp>
        <p:nvSpPr>
          <p:cNvPr id="324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324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4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45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4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47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8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LCS(information,retrieval):  entity</a:t>
            </a:r>
          </a:p>
        </p:txBody>
      </p:sp>
      <p:sp>
        <p:nvSpPr>
          <p:cNvPr id="325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3251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53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55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56" name="Oval"/>
          <p:cNvSpPr/>
          <p:nvPr/>
        </p:nvSpPr>
        <p:spPr>
          <a:xfrm>
            <a:off x="167639" y="2621279"/>
            <a:ext cx="889457" cy="295721"/>
          </a:xfrm>
          <a:prstGeom prst="ellipse">
            <a:avLst/>
          </a:prstGeom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257" name="Oval"/>
          <p:cNvSpPr/>
          <p:nvPr/>
        </p:nvSpPr>
        <p:spPr>
          <a:xfrm>
            <a:off x="71119" y="3835399"/>
            <a:ext cx="889457" cy="295721"/>
          </a:xfrm>
          <a:prstGeom prst="ellipse">
            <a:avLst/>
          </a:prstGeom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3774992" cy="3584664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8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LCS(information,retrieval):  entity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Depth(LCS) = ?</a:t>
            </a:r>
          </a:p>
        </p:txBody>
      </p:sp>
      <p:sp>
        <p:nvSpPr>
          <p:cNvPr id="326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3261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63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6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65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4019626" cy="392141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8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LCS(information,retrieval):  entity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Depth(LCS) = Depth(entity) = 1</a:t>
            </a:r>
            <a:endParaRPr sz="1200" b="0"/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200" b="0"/>
              <a:t>        </a:t>
            </a:r>
          </a:p>
        </p:txBody>
      </p:sp>
      <p:sp>
        <p:nvSpPr>
          <p:cNvPr id="326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326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71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589" y="4947129"/>
            <a:ext cx="3391516" cy="609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74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" name="Content Placeholder 6"/>
          <p:cNvSpPr txBox="1">
            <a:spLocks noGrp="1"/>
          </p:cNvSpPr>
          <p:nvPr>
            <p:ph type="body" sz="half" idx="1"/>
          </p:nvPr>
        </p:nvSpPr>
        <p:spPr>
          <a:xfrm>
            <a:off x="4978164" y="1636668"/>
            <a:ext cx="4019626" cy="392141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Choose the first meaning of two words</a:t>
            </a:r>
          </a:p>
          <a:p>
            <a:pPr defTabSz="457200">
              <a:spcBef>
                <a:spcPts val="1200"/>
              </a:spcBef>
              <a:defRPr sz="1700" b="1">
                <a:latin typeface="Times Roman"/>
                <a:ea typeface="Times Roman"/>
                <a:cs typeface="Times Roman"/>
                <a:sym typeface="Times Roman"/>
              </a:defRPr>
            </a:pPr>
            <a:endParaRPr/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Depth(information) = </a:t>
            </a:r>
            <a:r>
              <a:rPr b="0">
                <a:solidFill>
                  <a:schemeClr val="accent6">
                    <a:satOff val="-12444"/>
                    <a:lumOff val="-11176"/>
                  </a:schemeClr>
                </a:solidFill>
              </a:rPr>
              <a:t>5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Depth(retrieval) = </a:t>
            </a:r>
            <a:r>
              <a:rPr b="0">
                <a:solidFill>
                  <a:schemeClr val="accent6">
                    <a:satOff val="-12444"/>
                    <a:lumOff val="-11176"/>
                  </a:schemeClr>
                </a:solidFill>
              </a:rPr>
              <a:t>8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LCS(information, retrieval):  </a:t>
            </a:r>
            <a:r>
              <a:rPr b="0">
                <a:solidFill>
                  <a:schemeClr val="accent6">
                    <a:satOff val="-12444"/>
                    <a:lumOff val="-11176"/>
                  </a:schemeClr>
                </a:solidFill>
              </a:rPr>
              <a:t>entity</a:t>
            </a:r>
          </a:p>
          <a:p>
            <a:pPr defTabSz="457200">
              <a:spcBef>
                <a:spcPts val="1200"/>
              </a:spcBef>
              <a:defRPr sz="18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Depth(LCS) = Depth(entity) = </a:t>
            </a:r>
            <a:r>
              <a:rPr b="0">
                <a:solidFill>
                  <a:schemeClr val="accent6">
                    <a:satOff val="-12444"/>
                    <a:lumOff val="-11176"/>
                  </a:schemeClr>
                </a:solidFill>
              </a:rPr>
              <a:t>1</a:t>
            </a:r>
            <a:endParaRPr sz="1200" b="0">
              <a:solidFill>
                <a:schemeClr val="accent6">
                  <a:satOff val="-12444"/>
                  <a:lumOff val="-11176"/>
                </a:schemeClr>
              </a:solidFill>
            </a:endParaRPr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200" b="0"/>
              <a:t>        </a:t>
            </a:r>
          </a:p>
        </p:txBody>
      </p:sp>
      <p:sp>
        <p:nvSpPr>
          <p:cNvPr id="327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327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Wordnet</a:t>
            </a:r>
          </a:p>
        </p:txBody>
      </p:sp>
      <p:pic>
        <p:nvPicPr>
          <p:cNvPr id="32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0" y="3862230"/>
            <a:ext cx="4788994" cy="1493733"/>
          </a:xfrm>
          <a:prstGeom prst="rect">
            <a:avLst/>
          </a:prstGeom>
          <a:ln w="12700">
            <a:miter lim="400000"/>
          </a:ln>
        </p:spPr>
      </p:pic>
      <p:sp>
        <p:nvSpPr>
          <p:cNvPr id="3280" name="Line"/>
          <p:cNvSpPr/>
          <p:nvPr/>
        </p:nvSpPr>
        <p:spPr>
          <a:xfrm flipV="1">
            <a:off x="1471101" y="3946054"/>
            <a:ext cx="1" cy="1326085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104" y="4842380"/>
            <a:ext cx="3391516" cy="60949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159" y="1815555"/>
            <a:ext cx="4183427" cy="1811721"/>
          </a:xfrm>
          <a:prstGeom prst="rect">
            <a:avLst/>
          </a:prstGeom>
          <a:ln w="12700">
            <a:miter lim="400000"/>
          </a:ln>
        </p:spPr>
      </p:pic>
      <p:sp>
        <p:nvSpPr>
          <p:cNvPr id="3283" name="Line"/>
          <p:cNvSpPr/>
          <p:nvPr/>
        </p:nvSpPr>
        <p:spPr>
          <a:xfrm flipV="1">
            <a:off x="1471101" y="2362477"/>
            <a:ext cx="1" cy="1167348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28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9227" y="5497122"/>
            <a:ext cx="3706724" cy="995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18303" y="2481055"/>
            <a:ext cx="8467006" cy="4376945"/>
          </a:xfrm>
          <a:prstGeom prst="rect">
            <a:avLst/>
          </a:prstGeom>
        </p:spPr>
        <p:txBody>
          <a:bodyPr/>
          <a:lstStyle/>
          <a:p>
            <a:pPr marL="457200" lvl="1" indent="-457200" defTabSz="914400">
              <a:spcBef>
                <a:spcPts val="0"/>
              </a:spcBef>
              <a:buAutoNum type="arabicPeriod"/>
              <a:defRPr sz="2400"/>
            </a:pPr>
            <a:r>
              <a:t>Lexical Semantics</a:t>
            </a:r>
          </a:p>
          <a:p>
            <a:pPr marL="457200" indent="-457200" defTabSz="914400">
              <a:spcBef>
                <a:spcPts val="0"/>
              </a:spcBef>
              <a:buSzPct val="100000"/>
              <a:buAutoNum type="arabicPeriod" startAt="2"/>
              <a:defRPr sz="2400"/>
            </a:pPr>
            <a:endParaRPr/>
          </a:p>
          <a:p>
            <a:pPr marL="457200" indent="-457200" defTabSz="914400">
              <a:spcBef>
                <a:spcPts val="0"/>
              </a:spcBef>
              <a:buSzPct val="100000"/>
              <a:buAutoNum type="arabicPeriod" startAt="3"/>
              <a:defRPr sz="2400"/>
            </a:pPr>
            <a:endParaRPr/>
          </a:p>
          <a:p>
            <a:pPr marL="457200" indent="-457200" defTabSz="914400">
              <a:spcBef>
                <a:spcPts val="0"/>
              </a:spcBef>
              <a:buSzPct val="100000"/>
              <a:buAutoNum type="arabicPeriod" startAt="4"/>
              <a:defRPr sz="2400"/>
            </a:pPr>
            <a:endParaRPr/>
          </a:p>
          <a:p>
            <a:pPr marL="457200" indent="-457200" defTabSz="914400">
              <a:spcBef>
                <a:spcPts val="0"/>
              </a:spcBef>
              <a:buSzPct val="100000"/>
              <a:buAutoNum type="arabicPeriod" startAt="2"/>
              <a:defRPr sz="2400"/>
            </a:pPr>
            <a:r>
              <a:t>Distributional Semantics</a:t>
            </a:r>
          </a:p>
        </p:txBody>
      </p:sp>
      <p:sp>
        <p:nvSpPr>
          <p:cNvPr id="315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15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Table of Content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</p:txBody>
      </p:sp>
      <p:sp>
        <p:nvSpPr>
          <p:cNvPr id="328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28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Similarity</a:t>
            </a:r>
          </a:p>
        </p:txBody>
      </p:sp>
      <p:pic>
        <p:nvPicPr>
          <p:cNvPr id="32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487" y="1532770"/>
            <a:ext cx="5377748" cy="118503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627" y="2794148"/>
            <a:ext cx="4070746" cy="12697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2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257" y="4296881"/>
            <a:ext cx="6744208" cy="1966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Try to calculate the similarity of information and science yourself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The maximum similarity is 0.727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sim(information, science) &gt; sim ( information, retrieval)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endParaRPr/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t>Does this mesh with your intuition? </a:t>
            </a:r>
          </a:p>
        </p:txBody>
      </p:sp>
      <p:sp>
        <p:nvSpPr>
          <p:cNvPr id="329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29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Similarity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</p:txBody>
      </p:sp>
      <p:sp>
        <p:nvSpPr>
          <p:cNvPr id="329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329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Question 3</a:t>
            </a:r>
          </a:p>
        </p:txBody>
      </p:sp>
      <p:pic>
        <p:nvPicPr>
          <p:cNvPr id="33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39" y="1697093"/>
            <a:ext cx="6324545" cy="568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Words can have multiple senses</a:t>
            </a:r>
          </a:p>
          <a:p>
            <a:pPr defTabSz="457200"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</a:p>
        </p:txBody>
      </p:sp>
      <p:pic>
        <p:nvPicPr>
          <p:cNvPr id="3303" name="page6image55681152.png" descr="page6image556811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708895"/>
            <a:ext cx="5913261" cy="1201426"/>
          </a:xfrm>
          <a:prstGeom prst="rect">
            <a:avLst/>
          </a:prstGeom>
          <a:ln w="12700">
            <a:miter lim="400000"/>
          </a:ln>
        </p:spPr>
      </p:pic>
      <p:sp>
        <p:nvSpPr>
          <p:cNvPr id="330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330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Question 3</a:t>
            </a:r>
          </a:p>
        </p:txBody>
      </p:sp>
      <p:pic>
        <p:nvPicPr>
          <p:cNvPr id="33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" y="1697093"/>
            <a:ext cx="6324544" cy="568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8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t>Words can have multiple senses</a:t>
            </a:r>
          </a:p>
          <a:p>
            <a:pPr defTabSz="457200">
              <a:spcBef>
                <a:spcPts val="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</a:t>
            </a:r>
          </a:p>
          <a:p>
            <a:pPr marL="120315" indent="-120315" defTabSz="457200">
              <a:spcBef>
                <a:spcPts val="0"/>
              </a:spcBef>
              <a:buSzPct val="100000"/>
              <a:buChar char="•"/>
              <a:defRPr sz="2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 Word sense disambiguation</a:t>
            </a:r>
          </a:p>
          <a:p>
            <a:pPr marL="457200" indent="-317500" defTabSz="457200">
              <a:spcBef>
                <a:spcPts val="1200"/>
              </a:spcBef>
              <a:buClr>
                <a:srgbClr val="000000"/>
              </a:buClr>
              <a:buSzPct val="100000"/>
              <a:buFont typeface="Times Roman"/>
              <a:buChar char="•"/>
              <a:defRPr sz="1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automatically determining which sense (usually, Wordnet synset) of a word is intended for a given token instance with a document. </a:t>
            </a:r>
          </a:p>
        </p:txBody>
      </p:sp>
      <p:pic>
        <p:nvPicPr>
          <p:cNvPr id="3309" name="page6image55681152.png" descr="page6image556811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708895"/>
            <a:ext cx="5913261" cy="1201426"/>
          </a:xfrm>
          <a:prstGeom prst="rect">
            <a:avLst/>
          </a:prstGeom>
          <a:ln w="12700">
            <a:miter lim="400000"/>
          </a:ln>
        </p:spPr>
      </p:pic>
      <p:sp>
        <p:nvSpPr>
          <p:cNvPr id="331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3311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Question 3</a:t>
            </a:r>
          </a:p>
        </p:txBody>
      </p:sp>
      <p:pic>
        <p:nvPicPr>
          <p:cNvPr id="331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" y="1697093"/>
            <a:ext cx="6324544" cy="568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4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</p:txBody>
      </p:sp>
      <p:pic>
        <p:nvPicPr>
          <p:cNvPr id="331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8375439" cy="1893477"/>
          </a:xfrm>
          <a:prstGeom prst="rect">
            <a:avLst/>
          </a:prstGeom>
          <a:ln w="12700">
            <a:miter lim="400000"/>
          </a:ln>
        </p:spPr>
      </p:pic>
      <p:sp>
        <p:nvSpPr>
          <p:cNvPr id="331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3317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26</a:t>
            </a:fld>
            <a:endParaRPr dirty="0"/>
          </a:p>
        </p:txBody>
      </p:sp>
      <p:sp>
        <p:nvSpPr>
          <p:cNvPr id="3320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>
            <a:lvl1pPr defTabSz="859492">
              <a:defRPr sz="3008"/>
            </a:lvl1pPr>
          </a:lstStyle>
          <a:p>
            <a:r>
              <a:rPr dirty="0"/>
              <a:t>Point-wise Mutual Information (PMI)</a:t>
            </a:r>
          </a:p>
        </p:txBody>
      </p:sp>
      <p:pic>
        <p:nvPicPr>
          <p:cNvPr id="33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296" y="2278259"/>
            <a:ext cx="3953416" cy="1187398"/>
          </a:xfrm>
          <a:prstGeom prst="rect">
            <a:avLst/>
          </a:prstGeom>
          <a:ln w="12700">
            <a:miter lim="400000"/>
          </a:ln>
        </p:spPr>
      </p:pic>
      <p:sp>
        <p:nvSpPr>
          <p:cNvPr id="332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487523" y="1387860"/>
            <a:ext cx="8168954" cy="462959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represent how often two events co-occur</a:t>
            </a:r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p(</a:t>
            </a:r>
            <a:r>
              <a:rPr dirty="0" err="1"/>
              <a:t>x,y</a:t>
            </a:r>
            <a:r>
              <a:rPr dirty="0"/>
              <a:t>) : joint distribution of x and y       = count(</a:t>
            </a:r>
            <a:r>
              <a:rPr dirty="0" err="1"/>
              <a:t>x,y</a:t>
            </a:r>
            <a:r>
              <a:rPr dirty="0"/>
              <a:t>)/Σ 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p(x): individual distribution of x.            = </a:t>
            </a:r>
            <a:r>
              <a:rPr dirty="0" err="1"/>
              <a:t>Σx</a:t>
            </a:r>
            <a:r>
              <a:rPr dirty="0"/>
              <a:t> /Σ  </a:t>
            </a:r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p(y): individual distribution of y             = </a:t>
            </a:r>
            <a:r>
              <a:rPr dirty="0" err="1"/>
              <a:t>Σy</a:t>
            </a:r>
            <a:r>
              <a:rPr dirty="0"/>
              <a:t> /Σ  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4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 lIns="45719" rIns="45719" anchor="t">
            <a:normAutofit/>
          </a:bodyPr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marL="3288030" lvl="8" indent="-240030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</a:t>
            </a:r>
            <a:r>
              <a:rPr lang="en-US" dirty="0"/>
              <a:t> </a:t>
            </a:r>
            <a:r>
              <a:rPr dirty="0"/>
              <a:t> 55+225+315+1405 = 2000</a:t>
            </a:r>
          </a:p>
        </p:txBody>
      </p:sp>
      <p:pic>
        <p:nvPicPr>
          <p:cNvPr id="33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2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27</a:t>
            </a:fld>
            <a:endParaRPr dirty="0"/>
          </a:p>
        </p:txBody>
      </p:sp>
      <p:sp>
        <p:nvSpPr>
          <p:cNvPr id="3327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2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 lIns="45719" rIns="45719" anchor="t">
            <a:normAutofit/>
          </a:bodyPr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defTabSz="914400">
              <a:spcBef>
                <a:spcPts val="0"/>
              </a:spcBef>
              <a:buSzPct val="100000"/>
              <a:defRPr sz="1800"/>
            </a:pPr>
            <a:endParaRPr lang="en-US" sz="2400"/>
          </a:p>
          <a:p>
            <a:pPr marL="3288030" lvl="8" indent="-240030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</a:t>
            </a:r>
            <a:r>
              <a:rPr lang="en-US" dirty="0"/>
              <a:t> </a:t>
            </a:r>
            <a:r>
              <a:rPr dirty="0"/>
              <a:t> 55+225+315+1405 = 2000</a:t>
            </a:r>
          </a:p>
          <a:p>
            <a:pPr marL="3288030" lvl="8" indent="-240030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</p:txBody>
      </p:sp>
      <p:pic>
        <p:nvPicPr>
          <p:cNvPr id="333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3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28</a:t>
            </a:fld>
            <a:endParaRPr dirty="0"/>
          </a:p>
        </p:txBody>
      </p:sp>
      <p:sp>
        <p:nvSpPr>
          <p:cNvPr id="333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3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?</a:t>
            </a:r>
          </a:p>
        </p:txBody>
      </p:sp>
      <p:pic>
        <p:nvPicPr>
          <p:cNvPr id="33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3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29</a:t>
            </a:fld>
            <a:endParaRPr dirty="0"/>
          </a:p>
        </p:txBody>
      </p:sp>
      <p:sp>
        <p:nvSpPr>
          <p:cNvPr id="333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4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457200" lvl="1" indent="-457200" defTabSz="914400">
              <a:spcBef>
                <a:spcPts val="0"/>
              </a:spcBef>
              <a:buAutoNum type="arabicPeriod"/>
              <a:defRPr sz="2400"/>
            </a:pPr>
            <a:r>
              <a:t>Give illustrative examples that show the difference between: </a:t>
            </a:r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(a) </a:t>
            </a:r>
            <a:r>
              <a:t>Synonyms </a:t>
            </a:r>
            <a:r>
              <a:rPr b="0"/>
              <a:t>and </a:t>
            </a:r>
            <a:r>
              <a:t>hypernyms </a:t>
            </a: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(b) </a:t>
            </a:r>
            <a:r>
              <a:t>Hyponyms </a:t>
            </a:r>
            <a:r>
              <a:rPr b="0"/>
              <a:t>and </a:t>
            </a:r>
            <a:r>
              <a:t>meronyms </a:t>
            </a:r>
            <a:endParaRPr sz="1200" b="0"/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sz="24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sz="2400"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0"/>
              <a:t>The relationships between words meanings</a:t>
            </a:r>
          </a:p>
        </p:txBody>
      </p:sp>
      <p:sp>
        <p:nvSpPr>
          <p:cNvPr id="316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316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Question 1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(55 + 315) / 2000 = </a:t>
            </a:r>
            <a:r>
              <a:rPr dirty="0">
                <a:solidFill>
                  <a:srgbClr val="FF0000"/>
                </a:solidFill>
              </a:rPr>
              <a:t>0.185</a:t>
            </a:r>
          </a:p>
        </p:txBody>
      </p:sp>
      <p:pic>
        <p:nvPicPr>
          <p:cNvPr id="334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4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30</a:t>
            </a:fld>
            <a:endParaRPr dirty="0"/>
          </a:p>
        </p:txBody>
      </p:sp>
      <p:sp>
        <p:nvSpPr>
          <p:cNvPr id="334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4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(55 + 315) / 2000 = 0.185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</a:t>
            </a:r>
            <a:r>
              <a:rPr dirty="0" err="1"/>
              <a:t>w,c</a:t>
            </a:r>
            <a:r>
              <a:rPr dirty="0"/>
              <a:t>) = ?</a:t>
            </a:r>
          </a:p>
        </p:txBody>
      </p:sp>
      <p:pic>
        <p:nvPicPr>
          <p:cNvPr id="334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5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31</a:t>
            </a:fld>
            <a:endParaRPr dirty="0"/>
          </a:p>
        </p:txBody>
      </p:sp>
      <p:sp>
        <p:nvSpPr>
          <p:cNvPr id="3351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5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(55 + 315) / 2000 = 0.185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</a:t>
            </a:r>
            <a:r>
              <a:rPr dirty="0" err="1"/>
              <a:t>w,c</a:t>
            </a:r>
            <a:r>
              <a:rPr dirty="0"/>
              <a:t>) = 55 / 2000 = </a:t>
            </a:r>
            <a:r>
              <a:rPr dirty="0">
                <a:solidFill>
                  <a:srgbClr val="FF0000"/>
                </a:solidFill>
              </a:rPr>
              <a:t>0.0275</a:t>
            </a:r>
            <a:r>
              <a:rPr dirty="0"/>
              <a:t> </a:t>
            </a:r>
          </a:p>
        </p:txBody>
      </p:sp>
      <p:pic>
        <p:nvPicPr>
          <p:cNvPr id="33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5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32</a:t>
            </a:fld>
            <a:endParaRPr dirty="0"/>
          </a:p>
        </p:txBody>
      </p:sp>
      <p:sp>
        <p:nvSpPr>
          <p:cNvPr id="3357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5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0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(55 + 315) / 2000 = 0.185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</a:t>
            </a:r>
            <a:r>
              <a:rPr dirty="0" err="1"/>
              <a:t>w,c</a:t>
            </a:r>
            <a:r>
              <a:rPr dirty="0"/>
              <a:t>) = 55 / 2000 = 0.0275 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PMI(</a:t>
            </a:r>
            <a:r>
              <a:rPr dirty="0" err="1"/>
              <a:t>w,c</a:t>
            </a:r>
            <a:r>
              <a:rPr dirty="0"/>
              <a:t>) = ?</a:t>
            </a:r>
          </a:p>
        </p:txBody>
      </p:sp>
      <p:pic>
        <p:nvPicPr>
          <p:cNvPr id="33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6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33</a:t>
            </a:fld>
            <a:endParaRPr dirty="0"/>
          </a:p>
        </p:txBody>
      </p:sp>
      <p:sp>
        <p:nvSpPr>
          <p:cNvPr id="336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6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634398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Total number of instance (Σ):  55+225+315+1405 = 2000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P(world) = (55 + 225) / 2000 = 0.14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P(cup) = (55 + 315) / 2000 = 0.185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P(</a:t>
            </a:r>
            <a:r>
              <a:rPr dirty="0" err="1"/>
              <a:t>w,c</a:t>
            </a:r>
            <a:r>
              <a:rPr dirty="0"/>
              <a:t>) = 55 / 2000 = 0.0275 </a:t>
            </a:r>
          </a:p>
          <a:p>
            <a:pPr marL="3288631" lvl="8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PMI(</a:t>
            </a:r>
            <a:r>
              <a:rPr dirty="0" err="1"/>
              <a:t>w,c</a:t>
            </a:r>
            <a:r>
              <a:rPr dirty="0"/>
              <a:t>) = log2(p(</a:t>
            </a:r>
            <a:r>
              <a:rPr dirty="0" err="1"/>
              <a:t>w,c</a:t>
            </a:r>
            <a:r>
              <a:rPr dirty="0"/>
              <a:t>) / (p(w)*p(y))</a:t>
            </a:r>
          </a:p>
          <a:p>
            <a:pPr lvl="8" indent="1828800" defTabSz="914400">
              <a:spcBef>
                <a:spcPts val="0"/>
              </a:spcBef>
              <a:defRPr sz="1800"/>
            </a:pPr>
            <a:r>
              <a:rPr dirty="0"/>
              <a:t>                                             = log2(0.0275 / (0.14*0.185))</a:t>
            </a:r>
          </a:p>
          <a:p>
            <a:pPr lvl="8" indent="1828800" defTabSz="914400">
              <a:spcBef>
                <a:spcPts val="0"/>
              </a:spcBef>
              <a:defRPr sz="1800"/>
            </a:pPr>
            <a:r>
              <a:rPr dirty="0"/>
              <a:t>                                             ≈ </a:t>
            </a:r>
            <a:r>
              <a:rPr dirty="0">
                <a:solidFill>
                  <a:srgbClr val="FF0000"/>
                </a:solidFill>
              </a:rPr>
              <a:t>0.0865</a:t>
            </a:r>
          </a:p>
        </p:txBody>
      </p:sp>
      <p:pic>
        <p:nvPicPr>
          <p:cNvPr id="33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6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34</a:t>
            </a:fld>
            <a:endParaRPr dirty="0"/>
          </a:p>
        </p:txBody>
      </p:sp>
      <p:sp>
        <p:nvSpPr>
          <p:cNvPr id="336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  <p:pic>
        <p:nvPicPr>
          <p:cNvPr id="33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56" y="4188339"/>
            <a:ext cx="2954448" cy="887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634398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1800"/>
            </a:pPr>
            <a:r>
              <a:rPr dirty="0"/>
              <a:t>PMI(</a:t>
            </a:r>
            <a:r>
              <a:rPr dirty="0" err="1"/>
              <a:t>w,c</a:t>
            </a:r>
            <a:r>
              <a:rPr dirty="0"/>
              <a:t>) ≈ 0.0865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1800"/>
            </a:pPr>
            <a:r>
              <a:rPr dirty="0"/>
              <a:t>Distributional similarity?</a:t>
            </a:r>
          </a:p>
        </p:txBody>
      </p:sp>
      <p:pic>
        <p:nvPicPr>
          <p:cNvPr id="337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7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35</a:t>
            </a:fld>
            <a:endParaRPr dirty="0"/>
          </a:p>
        </p:txBody>
      </p:sp>
      <p:sp>
        <p:nvSpPr>
          <p:cNvPr id="337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591060"/>
            <a:ext cx="8467006" cy="4634398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 lang="en-AU"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1800"/>
            </a:pPr>
            <a:r>
              <a:rPr dirty="0"/>
              <a:t>PMI(</a:t>
            </a:r>
            <a:r>
              <a:rPr dirty="0" err="1"/>
              <a:t>w,c</a:t>
            </a:r>
            <a:r>
              <a:rPr dirty="0"/>
              <a:t>) ≈ 0.0865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1800"/>
            </a:pPr>
            <a:r>
              <a:rPr dirty="0"/>
              <a:t>Distributional similarity</a:t>
            </a:r>
          </a:p>
          <a:p>
            <a:pPr marL="1383631" lvl="3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slightly positive</a:t>
            </a:r>
          </a:p>
          <a:p>
            <a:pPr marL="1383631" lvl="3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occur together slightly more commonly than would occur purely by chance. </a:t>
            </a:r>
          </a:p>
          <a:p>
            <a:pPr marL="1383631" lvl="3" indent="-240631" defTabSz="914400">
              <a:spcBef>
                <a:spcPts val="0"/>
              </a:spcBef>
              <a:buSzPct val="100000"/>
              <a:buChar char="•"/>
              <a:defRPr sz="1800"/>
            </a:pPr>
            <a:r>
              <a:rPr dirty="0"/>
              <a:t>World Cup!</a:t>
            </a:r>
          </a:p>
        </p:txBody>
      </p:sp>
      <p:pic>
        <p:nvPicPr>
          <p:cNvPr id="33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97" y="1591060"/>
            <a:ext cx="7184985" cy="1624345"/>
          </a:xfrm>
          <a:prstGeom prst="rect">
            <a:avLst/>
          </a:prstGeom>
          <a:ln w="12700">
            <a:miter lim="400000"/>
          </a:ln>
        </p:spPr>
      </p:pic>
      <p:sp>
        <p:nvSpPr>
          <p:cNvPr id="337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36</a:t>
            </a:fld>
            <a:endParaRPr dirty="0"/>
          </a:p>
        </p:txBody>
      </p:sp>
      <p:sp>
        <p:nvSpPr>
          <p:cNvPr id="3380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4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2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</p:txBody>
      </p:sp>
      <p:sp>
        <p:nvSpPr>
          <p:cNvPr id="3383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37</a:t>
            </a:fld>
            <a:endParaRPr dirty="0"/>
          </a:p>
        </p:txBody>
      </p:sp>
      <p:sp>
        <p:nvSpPr>
          <p:cNvPr id="3384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5</a:t>
            </a:r>
          </a:p>
        </p:txBody>
      </p:sp>
      <p:pic>
        <p:nvPicPr>
          <p:cNvPr id="33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9" y="1734500"/>
            <a:ext cx="8771703" cy="1262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38</a:t>
            </a:fld>
            <a:endParaRPr dirty="0"/>
          </a:p>
        </p:txBody>
      </p:sp>
      <p:sp>
        <p:nvSpPr>
          <p:cNvPr id="338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Singular Value Decomposition</a:t>
            </a:r>
          </a:p>
        </p:txBody>
      </p:sp>
      <p:pic>
        <p:nvPicPr>
          <p:cNvPr id="338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37" y="1294635"/>
            <a:ext cx="7520001" cy="47372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throw away the less important characteristics 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identify the most important characteristics of word </a:t>
            </a:r>
          </a:p>
        </p:txBody>
      </p:sp>
      <p:sp>
        <p:nvSpPr>
          <p:cNvPr id="339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39</a:t>
            </a:fld>
            <a:endParaRPr dirty="0"/>
          </a:p>
        </p:txBody>
      </p:sp>
      <p:sp>
        <p:nvSpPr>
          <p:cNvPr id="339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5</a:t>
            </a:r>
          </a:p>
        </p:txBody>
      </p:sp>
      <p:pic>
        <p:nvPicPr>
          <p:cNvPr id="339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734500"/>
            <a:ext cx="8771702" cy="1262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Synonyms:  </a:t>
            </a:r>
            <a:r>
              <a:rPr b="0"/>
              <a:t>words share (mostly) the same meanings</a:t>
            </a:r>
          </a:p>
          <a:p>
            <a:pPr marL="1002631" lvl="2" indent="-240631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snake and serpent </a:t>
            </a:r>
          </a:p>
        </p:txBody>
      </p:sp>
      <p:sp>
        <p:nvSpPr>
          <p:cNvPr id="316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3167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Synonyms </a:t>
            </a:r>
          </a:p>
        </p:txBody>
      </p:sp>
      <p:sp>
        <p:nvSpPr>
          <p:cNvPr id="3168" name="Snake"/>
          <p:cNvSpPr/>
          <p:nvPr/>
        </p:nvSpPr>
        <p:spPr>
          <a:xfrm>
            <a:off x="1830689" y="3396792"/>
            <a:ext cx="1168734" cy="796836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snake</a:t>
            </a:r>
            <a:endParaRPr dirty="0"/>
          </a:p>
        </p:txBody>
      </p:sp>
      <p:sp>
        <p:nvSpPr>
          <p:cNvPr id="3169" name="Serpent"/>
          <p:cNvSpPr/>
          <p:nvPr/>
        </p:nvSpPr>
        <p:spPr>
          <a:xfrm>
            <a:off x="4509498" y="3348434"/>
            <a:ext cx="1255966" cy="884107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serpent</a:t>
            </a:r>
            <a:endParaRPr dirty="0"/>
          </a:p>
        </p:txBody>
      </p:sp>
      <p:sp>
        <p:nvSpPr>
          <p:cNvPr id="3170" name="Line"/>
          <p:cNvSpPr/>
          <p:nvPr/>
        </p:nvSpPr>
        <p:spPr>
          <a:xfrm>
            <a:off x="2997755" y="3800871"/>
            <a:ext cx="1508845" cy="1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1" name="Synonyms"/>
          <p:cNvSpPr txBox="1"/>
          <p:nvPr/>
        </p:nvSpPr>
        <p:spPr>
          <a:xfrm>
            <a:off x="3511300" y="3343736"/>
            <a:ext cx="1041870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Synonyms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endParaRPr/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throw away the less important characteristics 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identify the most important characteristics of word 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create dense matrix</a:t>
            </a:r>
          </a:p>
          <a:p>
            <a:pPr marL="1002631" lvl="2" indent="-240631" defTabSz="914400">
              <a:spcBef>
                <a:spcPts val="0"/>
              </a:spcBef>
              <a:buChar char="•"/>
              <a:defRPr sz="2400"/>
            </a:pPr>
            <a:r>
              <a:rPr dirty="0"/>
              <a:t>Save time and storage</a:t>
            </a:r>
          </a:p>
        </p:txBody>
      </p:sp>
      <p:sp>
        <p:nvSpPr>
          <p:cNvPr id="339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40</a:t>
            </a:fld>
            <a:endParaRPr dirty="0"/>
          </a:p>
        </p:txBody>
      </p:sp>
      <p:sp>
        <p:nvSpPr>
          <p:cNvPr id="339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5</a:t>
            </a:r>
          </a:p>
        </p:txBody>
      </p:sp>
      <p:pic>
        <p:nvPicPr>
          <p:cNvPr id="339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734500"/>
            <a:ext cx="8771702" cy="1262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Word embedding:</a:t>
            </a:r>
          </a:p>
        </p:txBody>
      </p:sp>
      <p:sp>
        <p:nvSpPr>
          <p:cNvPr id="340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41</a:t>
            </a:fld>
            <a:endParaRPr dirty="0"/>
          </a:p>
        </p:txBody>
      </p:sp>
      <p:sp>
        <p:nvSpPr>
          <p:cNvPr id="340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6</a:t>
            </a:r>
          </a:p>
        </p:txBody>
      </p:sp>
      <p:pic>
        <p:nvPicPr>
          <p:cNvPr id="340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5982"/>
            <a:ext cx="9144001" cy="1087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Word embedding: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rPr dirty="0"/>
              <a:t>Representation of words into a vector space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rPr dirty="0"/>
              <a:t>Capture semantic and syntactic relationship between words</a:t>
            </a:r>
          </a:p>
        </p:txBody>
      </p:sp>
      <p:sp>
        <p:nvSpPr>
          <p:cNvPr id="340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42</a:t>
            </a:fld>
            <a:endParaRPr dirty="0"/>
          </a:p>
        </p:txBody>
      </p:sp>
      <p:sp>
        <p:nvSpPr>
          <p:cNvPr id="340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6</a:t>
            </a:r>
          </a:p>
        </p:txBody>
      </p:sp>
      <p:pic>
        <p:nvPicPr>
          <p:cNvPr id="340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5982"/>
            <a:ext cx="9144001" cy="1087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marL="240631" indent="-240631" defTabSz="914400">
              <a:spcBef>
                <a:spcPts val="0"/>
              </a:spcBef>
              <a:buSzPct val="100000"/>
              <a:buChar char="•"/>
              <a:defRPr sz="2400"/>
            </a:pPr>
            <a:r>
              <a:rPr dirty="0"/>
              <a:t>Word embedding: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rPr dirty="0"/>
              <a:t>Representation of words into a vector space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rPr dirty="0"/>
              <a:t>Capture semantic and syntactic relationship between words</a:t>
            </a:r>
          </a:p>
          <a:p>
            <a:pPr marL="621631" lvl="1" indent="-240631" defTabSz="914400">
              <a:spcBef>
                <a:spcPts val="0"/>
              </a:spcBef>
              <a:defRPr sz="2400"/>
            </a:pPr>
            <a:r>
              <a:rPr dirty="0"/>
              <a:t>broadly the same as what we expect in distributional similarity</a:t>
            </a:r>
          </a:p>
        </p:txBody>
      </p:sp>
      <p:sp>
        <p:nvSpPr>
          <p:cNvPr id="341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43</a:t>
            </a:fld>
            <a:endParaRPr dirty="0"/>
          </a:p>
        </p:txBody>
      </p:sp>
      <p:sp>
        <p:nvSpPr>
          <p:cNvPr id="341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Question 6</a:t>
            </a:r>
          </a:p>
        </p:txBody>
      </p:sp>
      <p:pic>
        <p:nvPicPr>
          <p:cNvPr id="341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5982"/>
            <a:ext cx="9144001" cy="1087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6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r>
              <a:t> </a:t>
            </a:r>
          </a:p>
        </p:txBody>
      </p:sp>
      <p:sp>
        <p:nvSpPr>
          <p:cNvPr id="341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44</a:t>
            </a:fld>
            <a:endParaRPr dirty="0"/>
          </a:p>
        </p:txBody>
      </p:sp>
      <p:sp>
        <p:nvSpPr>
          <p:cNvPr id="3418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SG and CBOW</a:t>
            </a:r>
          </a:p>
        </p:txBody>
      </p:sp>
      <p:pic>
        <p:nvPicPr>
          <p:cNvPr id="34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191" y="2702436"/>
            <a:ext cx="5608916" cy="17447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r>
              <a:t> </a:t>
            </a:r>
          </a:p>
        </p:txBody>
      </p:sp>
      <p:sp>
        <p:nvSpPr>
          <p:cNvPr id="342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45</a:t>
            </a:fld>
            <a:endParaRPr dirty="0"/>
          </a:p>
        </p:txBody>
      </p:sp>
      <p:sp>
        <p:nvSpPr>
          <p:cNvPr id="342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SG and CBOW</a:t>
            </a:r>
          </a:p>
        </p:txBody>
      </p:sp>
      <p:pic>
        <p:nvPicPr>
          <p:cNvPr id="342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191" y="2702436"/>
            <a:ext cx="5608916" cy="1744759"/>
          </a:xfrm>
          <a:prstGeom prst="rect">
            <a:avLst/>
          </a:prstGeom>
          <a:ln w="12700">
            <a:miter lim="400000"/>
          </a:ln>
        </p:spPr>
      </p:pic>
      <p:sp>
        <p:nvSpPr>
          <p:cNvPr id="3425" name="Oval"/>
          <p:cNvSpPr/>
          <p:nvPr/>
        </p:nvSpPr>
        <p:spPr>
          <a:xfrm>
            <a:off x="1811787" y="2278246"/>
            <a:ext cx="4168869" cy="1291402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26" name="SG or CBOW?"/>
          <p:cNvSpPr txBox="1"/>
          <p:nvPr/>
        </p:nvSpPr>
        <p:spPr>
          <a:xfrm>
            <a:off x="3044492" y="2415940"/>
            <a:ext cx="1703459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SG or CBOW?</a:t>
            </a:r>
          </a:p>
        </p:txBody>
      </p:sp>
      <p:sp>
        <p:nvSpPr>
          <p:cNvPr id="3427" name="Oval"/>
          <p:cNvSpPr/>
          <p:nvPr/>
        </p:nvSpPr>
        <p:spPr>
          <a:xfrm>
            <a:off x="1735241" y="3609557"/>
            <a:ext cx="4168869" cy="1291402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28" name="SG or CBOW?"/>
          <p:cNvSpPr txBox="1"/>
          <p:nvPr/>
        </p:nvSpPr>
        <p:spPr>
          <a:xfrm>
            <a:off x="3154530" y="4425737"/>
            <a:ext cx="1703459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SG or CBOW?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endParaRPr/>
          </a:p>
          <a:p>
            <a:pPr defTabSz="914400">
              <a:spcBef>
                <a:spcPts val="0"/>
              </a:spcBef>
              <a:defRPr sz="2400"/>
            </a:pPr>
            <a:r>
              <a:t> </a:t>
            </a:r>
          </a:p>
        </p:txBody>
      </p:sp>
      <p:sp>
        <p:nvSpPr>
          <p:cNvPr id="3431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46</a:t>
            </a:fld>
            <a:endParaRPr dirty="0"/>
          </a:p>
        </p:txBody>
      </p:sp>
      <p:sp>
        <p:nvSpPr>
          <p:cNvPr id="3432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SG and CBOW</a:t>
            </a:r>
          </a:p>
        </p:txBody>
      </p:sp>
      <p:pic>
        <p:nvPicPr>
          <p:cNvPr id="34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191" y="2702436"/>
            <a:ext cx="5608916" cy="1744759"/>
          </a:xfrm>
          <a:prstGeom prst="rect">
            <a:avLst/>
          </a:prstGeom>
          <a:ln w="12700">
            <a:miter lim="400000"/>
          </a:ln>
        </p:spPr>
      </p:pic>
      <p:sp>
        <p:nvSpPr>
          <p:cNvPr id="3434" name="Oval"/>
          <p:cNvSpPr/>
          <p:nvPr/>
        </p:nvSpPr>
        <p:spPr>
          <a:xfrm>
            <a:off x="1811787" y="2278246"/>
            <a:ext cx="4168869" cy="1291402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35" name="SG or CBOW"/>
          <p:cNvSpPr txBox="1"/>
          <p:nvPr/>
        </p:nvSpPr>
        <p:spPr>
          <a:xfrm>
            <a:off x="3044492" y="2415940"/>
            <a:ext cx="1703459" cy="33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dirty="0">
                <a:solidFill>
                  <a:srgbClr val="FF0000"/>
                </a:solidFill>
              </a:rPr>
              <a:t>SG</a:t>
            </a:r>
            <a:r>
              <a:rPr dirty="0"/>
              <a:t> </a:t>
            </a:r>
            <a:r>
              <a:rPr strike="sngStrike" dirty="0"/>
              <a:t>or CBOW</a:t>
            </a:r>
          </a:p>
        </p:txBody>
      </p:sp>
      <p:sp>
        <p:nvSpPr>
          <p:cNvPr id="3436" name="Oval"/>
          <p:cNvSpPr/>
          <p:nvPr/>
        </p:nvSpPr>
        <p:spPr>
          <a:xfrm>
            <a:off x="1735241" y="3609557"/>
            <a:ext cx="4168869" cy="1291402"/>
          </a:xfrm>
          <a:prstGeom prst="ellips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437" name="SG or CBOW"/>
          <p:cNvSpPr txBox="1"/>
          <p:nvPr/>
        </p:nvSpPr>
        <p:spPr>
          <a:xfrm>
            <a:off x="3154530" y="4425737"/>
            <a:ext cx="1703459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r>
              <a:rPr strike="sngStrike" dirty="0"/>
              <a:t>SG or </a:t>
            </a:r>
            <a:r>
              <a:rPr dirty="0">
                <a:solidFill>
                  <a:srgbClr val="FF0000"/>
                </a:solidFill>
              </a:rPr>
              <a:t>CBOW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431788" y="1338413"/>
            <a:ext cx="8467007" cy="4376945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spcBef>
                <a:spcPts val="1200"/>
              </a:spcBef>
              <a:buClr>
                <a:srgbClr val="000000"/>
              </a:buClr>
              <a:buSzPct val="100000"/>
              <a:buFont typeface="Times Roman"/>
              <a:buChar char="•"/>
              <a:defRPr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Taking the dot product of the relevant vectors</a:t>
            </a:r>
          </a:p>
          <a:p>
            <a:pPr marL="457200" indent="-317500" defTabSz="457200">
              <a:spcBef>
                <a:spcPts val="1200"/>
              </a:spcBef>
              <a:buClr>
                <a:srgbClr val="000000"/>
              </a:buClr>
              <a:buSzPct val="100000"/>
              <a:buFont typeface="Times Roman"/>
              <a:buChar char="•"/>
              <a:defRPr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err="1"/>
              <a:t>Marginalising</a:t>
            </a:r>
            <a:endParaRPr/>
          </a:p>
          <a:p>
            <a:pPr marL="457200" indent="-317500" defTabSz="457200">
              <a:spcBef>
                <a:spcPts val="1200"/>
              </a:spcBef>
              <a:buClr>
                <a:srgbClr val="000000"/>
              </a:buClr>
              <a:buSzPct val="100000"/>
              <a:buFont typeface="Times Roman"/>
              <a:buChar char="•"/>
              <a:defRPr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Negative samples</a:t>
            </a:r>
            <a:br>
              <a:rPr sz="1200"/>
            </a:br>
            <a:endParaRPr sz="1200"/>
          </a:p>
          <a:p>
            <a:pPr marL="457200" indent="-317500" defTabSz="457200">
              <a:spcBef>
                <a:spcPts val="1200"/>
              </a:spcBef>
              <a:buClr>
                <a:srgbClr val="000000"/>
              </a:buClr>
              <a:buSzPct val="100000"/>
              <a:buFont typeface="Times Roman"/>
              <a:buChar char="•"/>
              <a:defRPr sz="16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Example of SG:</a:t>
            </a:r>
          </a:p>
        </p:txBody>
      </p:sp>
      <p:sp>
        <p:nvSpPr>
          <p:cNvPr id="344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18125" y="6276638"/>
            <a:ext cx="167184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 dirty="0"/>
              <a:t>47</a:t>
            </a:fld>
            <a:endParaRPr/>
          </a:p>
        </p:txBody>
      </p:sp>
      <p:sp>
        <p:nvSpPr>
          <p:cNvPr id="3450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dirty="0"/>
              <a:t>Training</a:t>
            </a:r>
          </a:p>
        </p:txBody>
      </p:sp>
      <p:pic>
        <p:nvPicPr>
          <p:cNvPr id="34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260" y="2648387"/>
            <a:ext cx="4492410" cy="2871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 lIns="45719" rIns="45719" anchor="t">
            <a:normAutofit/>
          </a:bodyPr>
          <a:lstStyle/>
          <a:p>
            <a:pPr marL="240030" indent="-240030" defTabSz="457200">
              <a:spcBef>
                <a:spcPts val="1200"/>
              </a:spcBef>
              <a:buSzPct val="100000"/>
              <a:buFont typeface="Arial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dirty="0">
                <a:ea typeface="+mn-lt"/>
                <a:cs typeface="+mn-lt"/>
              </a:rPr>
              <a:t>Synonyms:  words share (mostly) the same meanings</a:t>
            </a:r>
          </a:p>
          <a:p>
            <a:pPr marL="1002030" lvl="2" indent="-240030" defTabSz="457200">
              <a:spcBef>
                <a:spcPts val="1200"/>
              </a:spcBef>
              <a:buSzPct val="100000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i="1" dirty="0">
                <a:ea typeface="+mn-lt"/>
                <a:cs typeface="+mn-lt"/>
              </a:rPr>
              <a:t>snake and serpent </a:t>
            </a:r>
            <a:endParaRPr lang="en-US" dirty="0"/>
          </a:p>
          <a:p>
            <a:pPr marL="240030" indent="-240030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Hypernyms:</a:t>
            </a:r>
            <a:r>
              <a:rPr lang="en-US" dirty="0"/>
              <a:t> </a:t>
            </a:r>
            <a:r>
              <a:rPr dirty="0"/>
              <a:t> </a:t>
            </a:r>
            <a:r>
              <a:rPr b="0" dirty="0"/>
              <a:t>One word is a hypernym of a second word when it is a more general instance (“higher up” in the hierarchy) of the latter</a:t>
            </a:r>
          </a:p>
          <a:p>
            <a:pPr marL="1002030" lvl="2" indent="-240030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reptile is the hypernym of snake (in its animal sense)</a:t>
            </a:r>
            <a:r>
              <a:rPr lang="en-US" dirty="0"/>
              <a:t> </a:t>
            </a:r>
            <a:endParaRPr dirty="0"/>
          </a:p>
        </p:txBody>
      </p:sp>
      <p:sp>
        <p:nvSpPr>
          <p:cNvPr id="317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3175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Synonyms vs Hypernyms </a:t>
            </a:r>
            <a:endParaRPr dirty="0"/>
          </a:p>
        </p:txBody>
      </p:sp>
      <p:sp>
        <p:nvSpPr>
          <p:cNvPr id="3176" name="Snake"/>
          <p:cNvSpPr/>
          <p:nvPr/>
        </p:nvSpPr>
        <p:spPr>
          <a:xfrm>
            <a:off x="2342594" y="5489752"/>
            <a:ext cx="998700" cy="777944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snake</a:t>
            </a:r>
            <a:endParaRPr dirty="0"/>
          </a:p>
        </p:txBody>
      </p:sp>
      <p:sp>
        <p:nvSpPr>
          <p:cNvPr id="3177" name="Reptile"/>
          <p:cNvSpPr/>
          <p:nvPr/>
        </p:nvSpPr>
        <p:spPr>
          <a:xfrm>
            <a:off x="3619207" y="3764280"/>
            <a:ext cx="1114273" cy="874661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reptile</a:t>
            </a:r>
            <a:endParaRPr dirty="0"/>
          </a:p>
        </p:txBody>
      </p:sp>
      <p:sp>
        <p:nvSpPr>
          <p:cNvPr id="3179" name="Hypernyms"/>
          <p:cNvSpPr txBox="1"/>
          <p:nvPr/>
        </p:nvSpPr>
        <p:spPr>
          <a:xfrm>
            <a:off x="2338006" y="3977243"/>
            <a:ext cx="1154942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Hypernyms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086C7F4-899C-476B-976D-F350C68DC3DE}"/>
              </a:ext>
            </a:extLst>
          </p:cNvPr>
          <p:cNvCxnSpPr/>
          <p:nvPr/>
        </p:nvCxnSpPr>
        <p:spPr>
          <a:xfrm flipH="1">
            <a:off x="3100581" y="4549201"/>
            <a:ext cx="792397" cy="97601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Hypernyms:  </a:t>
            </a:r>
            <a:r>
              <a:rPr b="0"/>
              <a:t>One word is a hypernym of a second word when it is a more general instance (“</a:t>
            </a:r>
            <a:r>
              <a:rPr b="0">
                <a:solidFill>
                  <a:schemeClr val="accent6"/>
                </a:solidFill>
              </a:rPr>
              <a:t>higher up</a:t>
            </a:r>
            <a:r>
              <a:rPr b="0"/>
              <a:t>” in the hierarchy) of the latter</a:t>
            </a:r>
          </a:p>
          <a:p>
            <a:pPr marL="1002631" lvl="2" indent="-240631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reptile is the hypernym of snake (in its animal sense) </a:t>
            </a:r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Hyponyms :  </a:t>
            </a:r>
            <a:r>
              <a:rPr b="0"/>
              <a:t>One word is a hyponym of a second word when it is a more specific instance (“</a:t>
            </a:r>
            <a:r>
              <a:rPr b="0">
                <a:solidFill>
                  <a:schemeClr val="accent6">
                    <a:satOff val="-12444"/>
                    <a:lumOff val="-11176"/>
                  </a:schemeClr>
                </a:solidFill>
              </a:rPr>
              <a:t>lower down</a:t>
            </a:r>
            <a:r>
              <a:rPr b="0"/>
              <a:t>” in the hierarchy) of the latter</a:t>
            </a:r>
          </a:p>
          <a:p>
            <a:pPr marL="1002631" lvl="2" indent="-240631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snake is the hypernym of reptile(in its animal sense) </a:t>
            </a:r>
          </a:p>
        </p:txBody>
      </p:sp>
      <p:sp>
        <p:nvSpPr>
          <p:cNvPr id="318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318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Hyponyms vs Hypernyms</a:t>
            </a:r>
          </a:p>
        </p:txBody>
      </p:sp>
      <p:sp>
        <p:nvSpPr>
          <p:cNvPr id="3184" name="Snake"/>
          <p:cNvSpPr/>
          <p:nvPr/>
        </p:nvSpPr>
        <p:spPr>
          <a:xfrm>
            <a:off x="2281633" y="5774232"/>
            <a:ext cx="1036486" cy="796836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snake</a:t>
            </a:r>
            <a:endParaRPr dirty="0"/>
          </a:p>
        </p:txBody>
      </p:sp>
      <p:sp>
        <p:nvSpPr>
          <p:cNvPr id="3185" name="Reptile"/>
          <p:cNvSpPr/>
          <p:nvPr/>
        </p:nvSpPr>
        <p:spPr>
          <a:xfrm>
            <a:off x="3558247" y="4048760"/>
            <a:ext cx="1085934" cy="874661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reptile</a:t>
            </a:r>
            <a:endParaRPr dirty="0"/>
          </a:p>
        </p:txBody>
      </p:sp>
      <p:sp>
        <p:nvSpPr>
          <p:cNvPr id="3187" name="Hyponyms"/>
          <p:cNvSpPr txBox="1"/>
          <p:nvPr/>
        </p:nvSpPr>
        <p:spPr>
          <a:xfrm>
            <a:off x="1161774" y="5925389"/>
            <a:ext cx="1082054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Hyponyms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41F44EC-6A9B-4066-8BA5-C914C3196122}"/>
              </a:ext>
            </a:extLst>
          </p:cNvPr>
          <p:cNvCxnSpPr/>
          <p:nvPr/>
        </p:nvCxnSpPr>
        <p:spPr>
          <a:xfrm flipH="1">
            <a:off x="2989670" y="4820317"/>
            <a:ext cx="792397" cy="97601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9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Hyponyms :  </a:t>
            </a:r>
            <a:r>
              <a:rPr b="0"/>
              <a:t>One word is a hyponym of a second word when it is a more specific in- stance (“lower down” in the hierarchy) of the latter</a:t>
            </a:r>
          </a:p>
          <a:p>
            <a:pPr marL="1002631" lvl="2" indent="-240631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snake is the hypernym of reptile(in its animal sense) </a:t>
            </a:r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Meronyms :  </a:t>
            </a:r>
            <a:r>
              <a:rPr b="0"/>
              <a:t>One word is a meronym of a second word when it is a part of the whole defined by the latter </a:t>
            </a:r>
          </a:p>
          <a:p>
            <a:pPr marL="1002631" lvl="2" indent="-240631" defTabSz="457200">
              <a:spcBef>
                <a:spcPts val="1200"/>
              </a:spcBef>
              <a:buChar char="•"/>
              <a:defRPr sz="1800" i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scales (the skin structure) is a meronym of reptile. </a:t>
            </a:r>
          </a:p>
        </p:txBody>
      </p:sp>
      <p:sp>
        <p:nvSpPr>
          <p:cNvPr id="319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3191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Hyponyms vs Meronyms</a:t>
            </a:r>
          </a:p>
        </p:txBody>
      </p:sp>
      <p:sp>
        <p:nvSpPr>
          <p:cNvPr id="3192" name="Snake"/>
          <p:cNvSpPr/>
          <p:nvPr/>
        </p:nvSpPr>
        <p:spPr>
          <a:xfrm>
            <a:off x="3926839" y="4351832"/>
            <a:ext cx="1003641" cy="784513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i="1">
                <a:ea typeface="+mn-lt"/>
                <a:cs typeface="+mn-lt"/>
              </a:rPr>
              <a:t>reptile</a:t>
            </a:r>
            <a:endParaRPr lang="en-US"/>
          </a:p>
        </p:txBody>
      </p:sp>
      <p:sp>
        <p:nvSpPr>
          <p:cNvPr id="3193" name="Scales"/>
          <p:cNvSpPr/>
          <p:nvPr/>
        </p:nvSpPr>
        <p:spPr>
          <a:xfrm>
            <a:off x="2562567" y="5917740"/>
            <a:ext cx="942024" cy="796836"/>
          </a:xfrm>
          <a:prstGeom prst="ellipse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rPr lang="en-US" dirty="0"/>
              <a:t>scales</a:t>
            </a:r>
            <a:endParaRPr dirty="0"/>
          </a:p>
        </p:txBody>
      </p:sp>
      <p:sp>
        <p:nvSpPr>
          <p:cNvPr id="3195" name="Meronym"/>
          <p:cNvSpPr txBox="1"/>
          <p:nvPr/>
        </p:nvSpPr>
        <p:spPr>
          <a:xfrm>
            <a:off x="1399507" y="6022005"/>
            <a:ext cx="1011844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Meronym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6EB0A32C-493E-409C-93EF-C0BF9D5B210E}"/>
              </a:ext>
            </a:extLst>
          </p:cNvPr>
          <p:cNvCxnSpPr/>
          <p:nvPr/>
        </p:nvCxnSpPr>
        <p:spPr>
          <a:xfrm flipH="1">
            <a:off x="3285433" y="5023654"/>
            <a:ext cx="792397" cy="976017"/>
          </a:xfrm>
          <a:prstGeom prst="straightConnector1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Movie and Film</a:t>
            </a:r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Hand and Finger</a:t>
            </a:r>
          </a:p>
          <a:p>
            <a:pPr marL="240631" indent="-240631" defTabSz="457200">
              <a:spcBef>
                <a:spcPts val="1200"/>
              </a:spcBef>
              <a:buSzPct val="100000"/>
              <a:buChar char="•"/>
              <a:defRPr b="1">
                <a:latin typeface="Times Roman"/>
                <a:ea typeface="Times Roman"/>
                <a:cs typeface="Times Roman"/>
                <a:sym typeface="Times Roman"/>
              </a:defRPr>
            </a:pPr>
            <a:r>
              <a:t>Furniture and Table</a:t>
            </a:r>
          </a:p>
        </p:txBody>
      </p:sp>
      <p:sp>
        <p:nvSpPr>
          <p:cNvPr id="319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3199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Exercise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" name="Content Placeholder 6"/>
          <p:cNvSpPr txBox="1">
            <a:spLocks noGrp="1"/>
          </p:cNvSpPr>
          <p:nvPr>
            <p:ph type="body" idx="1"/>
          </p:nvPr>
        </p:nvSpPr>
        <p:spPr>
          <a:xfrm>
            <a:off x="338497" y="1708895"/>
            <a:ext cx="8467006" cy="4376945"/>
          </a:xfrm>
          <a:prstGeom prst="rect">
            <a:avLst/>
          </a:prstGeom>
        </p:spPr>
        <p:txBody>
          <a:bodyPr/>
          <a:lstStyle/>
          <a:p>
            <a:pPr marL="0" lvl="1" indent="228600" defTabSz="914400">
              <a:spcBef>
                <a:spcPts val="0"/>
              </a:spcBef>
              <a:buSzTx/>
              <a:buNone/>
              <a:defRPr sz="2400"/>
            </a:pPr>
            <a:endParaRPr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  <a:p>
            <a:pPr lvl="4" indent="914400" defTabSz="457200">
              <a:spcBef>
                <a:spcPts val="1200"/>
              </a:spcBef>
              <a:defRPr sz="1600" b="1">
                <a:latin typeface="Times Roman"/>
                <a:ea typeface="Times Roman"/>
                <a:cs typeface="Times Roman"/>
                <a:sym typeface="Times Roman"/>
              </a:defRPr>
            </a:pPr>
            <a:endParaRPr sz="1200" b="0"/>
          </a:p>
        </p:txBody>
      </p:sp>
      <p:sp>
        <p:nvSpPr>
          <p:cNvPr id="320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658308" y="6276638"/>
            <a:ext cx="127001" cy="1568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3203" name="Title 1"/>
          <p:cNvSpPr txBox="1">
            <a:spLocks noGrp="1"/>
          </p:cNvSpPr>
          <p:nvPr>
            <p:ph type="title"/>
          </p:nvPr>
        </p:nvSpPr>
        <p:spPr>
          <a:xfrm>
            <a:off x="1273572" y="395066"/>
            <a:ext cx="7520000" cy="887360"/>
          </a:xfrm>
          <a:prstGeom prst="rect">
            <a:avLst/>
          </a:prstGeom>
        </p:spPr>
        <p:txBody>
          <a:bodyPr/>
          <a:lstStyle/>
          <a:p>
            <a:r>
              <a:t>Question 2</a:t>
            </a:r>
          </a:p>
        </p:txBody>
      </p:sp>
      <p:pic>
        <p:nvPicPr>
          <p:cNvPr id="3204" name="Image" descr="Imag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1581232"/>
            <a:ext cx="9144000" cy="13790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FF"/>
      </a:hlink>
      <a:folHlink>
        <a:srgbClr val="FF00FF"/>
      </a:folHlink>
    </a:clrScheme>
    <a:fontScheme name="University of Melbourn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iversity of Melbour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University of Melbourne">
  <a:themeElements>
    <a:clrScheme name="University of Melbourn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FF"/>
      </a:hlink>
      <a:folHlink>
        <a:srgbClr val="FF00FF"/>
      </a:folHlink>
    </a:clrScheme>
    <a:fontScheme name="University of Melbourn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niversity of Melbourn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47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University of Melbourne</vt:lpstr>
      <vt:lpstr>PowerPoint Presentation</vt:lpstr>
      <vt:lpstr>Table of Content</vt:lpstr>
      <vt:lpstr>Question 1</vt:lpstr>
      <vt:lpstr>Synonyms </vt:lpstr>
      <vt:lpstr>Synonyms vs Hypernyms </vt:lpstr>
      <vt:lpstr>Hyponyms vs Hypernyms</vt:lpstr>
      <vt:lpstr>Hyponyms vs Meronyms</vt:lpstr>
      <vt:lpstr>Exercise</vt:lpstr>
      <vt:lpstr>Question 2</vt:lpstr>
      <vt:lpstr>Wordnet</vt:lpstr>
      <vt:lpstr>Word Similarity</vt:lpstr>
      <vt:lpstr>Wordnet</vt:lpstr>
      <vt:lpstr>Wordnet</vt:lpstr>
      <vt:lpstr>Wordnet</vt:lpstr>
      <vt:lpstr>Wordnet</vt:lpstr>
      <vt:lpstr>Wordnet</vt:lpstr>
      <vt:lpstr>Wordnet</vt:lpstr>
      <vt:lpstr>Wordnet</vt:lpstr>
      <vt:lpstr>Wordnet</vt:lpstr>
      <vt:lpstr>Similarity</vt:lpstr>
      <vt:lpstr>Similarity</vt:lpstr>
      <vt:lpstr>Question 3</vt:lpstr>
      <vt:lpstr>Question 3</vt:lpstr>
      <vt:lpstr>Question 3</vt:lpstr>
      <vt:lpstr>Question 4</vt:lpstr>
      <vt:lpstr>Point-wise Mutual Information (PMI)</vt:lpstr>
      <vt:lpstr>Question 4</vt:lpstr>
      <vt:lpstr>Question 4</vt:lpstr>
      <vt:lpstr>Question 4</vt:lpstr>
      <vt:lpstr>Question 4</vt:lpstr>
      <vt:lpstr>Question 4</vt:lpstr>
      <vt:lpstr>Question 4</vt:lpstr>
      <vt:lpstr>Question 4</vt:lpstr>
      <vt:lpstr>Question 4</vt:lpstr>
      <vt:lpstr>Question 4</vt:lpstr>
      <vt:lpstr>Question 4</vt:lpstr>
      <vt:lpstr>Question 5</vt:lpstr>
      <vt:lpstr>Singular Value Decomposition</vt:lpstr>
      <vt:lpstr>Question 5</vt:lpstr>
      <vt:lpstr>Question 5</vt:lpstr>
      <vt:lpstr>Question 6</vt:lpstr>
      <vt:lpstr>Question 6</vt:lpstr>
      <vt:lpstr>Question 6</vt:lpstr>
      <vt:lpstr>SG and CBOW</vt:lpstr>
      <vt:lpstr>SG and CBOW</vt:lpstr>
      <vt:lpstr>SG and CBOW</vt:lpstr>
      <vt:lpstr>Training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40</cp:revision>
  <dcterms:modified xsi:type="dcterms:W3CDTF">2020-04-27T01:22:18Z</dcterms:modified>
</cp:coreProperties>
</file>

<file path=docProps/thumbnail.jpeg>
</file>